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3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come into the realm of the king of the south, but he shall return into his own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sons shall war, and shall assemble a multitude of great forces which shall come on, and overflow, and pass through: and they shall return and war, even to his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the south shall be moved with choler, and shall come forth and fight with him, even with the king of the north: and he shall set forth a great multitude, and the multitude shall be given into his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ultitude shall be lifted up, and his heart shall be exalted: and he shall cast down tens of thousands, but he shall not pre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north shall return, and shall set forth a multitude greater than the former; and he shall come on at the end of the times, even of years, with a great army and with much sub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ose times there shall many stand up against the king of the south: also the children of the violent among thy people shall lift themselves up to establish the vision; but they shall f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of the north shall come, and cast up a mount, and take a well fenced city: and the arms of the south shall not withstand, neither his chosen people, neither shall there be any strength to withst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that cometh against him shall do according to his own will, and none shall stand before him: and he shall stand in the glorious land, and in his hand shall be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set his face to come with the strength of his whole kingdom, and upright ones with him; and he shall do his pleasure: and he shall give him the daughter of women, to corrupt her; but she shall not stand, neither be for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shall he turn his face unto the isles, and shall take many: but a prince shall cause the reproach offered by him to cease; yea, moreover, he shall cause his reproach to turn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for me, in the first year of Darius the Mede, I stood up to confirm and strengthe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hall turn his face toward the fortresses of his own land: but he shall stumble and fall, and shall not be fou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all stand up in his place one that shall cause an exactor to pass through the glory of the kingdom: but within few days he shall be destroyed, neither in anger, nor in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his place shall stand up a contemptible person, to whom they had not given the honour of the kingdom: but he shall come in time of security, and shall obtain the kingdom by flatter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e arms of a flood shall they be swept away from before him, and shall be broken; yea, also the prince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the league made with him he shall work deceitfully: for he shall come up, and shall become strong, with a small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ime of security shall he come even upon the fattest places of the province; and he shall do that which his fathers have not done, nor his fathers’ fathers; he shall scatter among them prey, and spoil, and substance: yea, he shall devise his devices against the strong holds, even for a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stir up his power and his courage against the king of the south with a great army; and the king of the south shall war in battle with an exceeding great and mighty army: but he shall not stand, for they shall devise devices agains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they that eat of his meat shall destroy him, and his army shall overflow: and many shall fall down sl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for both these kings, their hearts shall be to do mischief, and they shall speak lies at one table: but it shall not prosper; for yet the end shall be at the time appoi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all he return into his land with great substance; and his heart shall be against the holy covenant; and he shall do his pleasure, and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will I shew thee the truth. Behold, there shall stand up yet three kings in Persia; and the fourth shall be far richer than they all: and when he is waxed strong through his riches, he shall stir up all against the realm of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the time appointed he shall return, and come into the south; but it shall not be in the latter time as it was in the form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ships of Kittim shall come against him; therefore he shall be grieved, and shall return, and have indignation against the holy covenant, and shall do his pleasure: he shall even return, and have regard unto them that forsake the holy coven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rms shall stand on his part, and they shall profane the sanctuary, even the fortress, and shall take away the continual burnt offering; and they shall set up the abomination that maketh desol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uch as do wickedly against the covenant shall he pervert by flatteries: but the people that know their God shall be strong, and do exploi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that be wise among the people shall instruct many: yet they shall fall by the sword and by flame, by captivity and by spoil, many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when they shall fall, they shall be holpen with a little help: but many shall join themselves unto them with flatter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me of them that be wise shall fall, to refine them, and to purify, and to make them white, even to the time of the end: because it is yet for the time appoint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king shall do according to his will; and he shall exalt himself, and magnify himself above every god, and shall speak marvelous things against the God of gods: and he shall prosper till the indignation be accomplished; for that which is determined shall b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ither shall he regard the gods his fathers, nor the desire of women, nor regard any god: for he shall magnify himself above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n his place shall he honour the god of fortresses: and a god whom his fathers knew not shall he honour with gold, and silver, and with precious stones, and pleasant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mighty king shall stand up, that shall rule with great dominion, and do according to his wi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hall deal with the strongest fortresses by the help of a strange god; whosoever acknowledgeth him he will increase with glory: and he shall cause them to rule over many, and shall divide the land for a pri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time of the end shall the king of the south contend with him: and the king of the north shall come against him like a whirlwind, with chariots, and with horsemen, and with many ships; and he shall enter into the countries, and shall overflow and pass throug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shall enter also into the glorious land, and many countries shall be overthrown: but these shall be delivered out of his hand, Edom, and Moab, and the chief of the children of Am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hall stretch forth his hand also upon the countries: and the land of Egypt shall not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hall have power over the treasures of gold and of silver, and over all the precious things of Egypt: and the Libyans and the Ethiopians shall be at his step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idings out of the east and out of the north shall trouble him: and he shall go forth with great fury to destroy and utterly to make away man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hall plant the tents of his palace between the sea and the glorious holy mountain; yet he shall come to his end, and none shall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shall stand up, his kingdom shall be broken, and shall be divided toward the four winds of heaven; but not to his posterity, nor according to his dominion wherewith he ruled; for his kingdom shall be plucked up, even for others beside the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of the south shall be strong, and one of his princes; and he shall be strong above him, and have dominion; his dominion shall be a great domin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t the end of years they shall join themselves together; and the daughter of the king of the south shall come to the king of the north to make an agreement: but she shall not retain the strength of her arm; neither shall he stand, nor his arm; but she shall be given up, and they that brought her, and he that begat her, and he that strengthened her in those ti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ut of a shoot from her roots shall one stand up in his place, which shall come unto the army, and shall enter into the fortress of the king of the north, and shall deal against them, and shall prev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so their gods, with their molten images, and with their goodly vessels of silver and of gold, shall he carry captive into Egypt; and he shall refrain some years from the king of the north.]]></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2026-07-13T10:11:17Z</dcterms:created>
  <dcterms:modified xsi:type="dcterms:W3CDTF">2026-07-13T10:11:17Z</dcterms:modified>
  <dc:title>Bible.com.au: DANIEL 11:1-45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