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12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made Daniel to find favour and compassion in the sight of the prince of the eunu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of the eunuchs said unto Darnel, I fear my lord the king, who hath appointed your meat and your drink: for why should he see your faces worse liking than the youths which are of your own age? so should ye endanger my head with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Daniel to the steward, whom the prince of the eunuchs had appointed over Daniel, Hananiah, Mishael, and Azar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rove thy servants, I beseech thee, ten days; and let them give us pulse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t our countenances be looked upon before thee, and the countenance of the youths that eat of the king’s meat; and as thou seest, deal with thy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hearkened unto them in this matter, and proved them t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end of ten days their countenances appeared fairer, and they were fatter in flesh, than all the youths which did eat of the king’s m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steward took away their meat, and the wine that they should drink, and gave them pu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s for these four youths, God gave them knowledge and skill in all learning and wisdom: and Daniel had understanding in all visions and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t the end of the days which the king had appointed for bringing them in, the prince of the eunuchs brought them in before Nebuchadnezz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came Nebuchadnezzar king of Babylon unto Jerusalem, and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communed with them; and among them all was found none like Daniel, Hananiah, Mishael, and Azariah: therefore stood they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every matter of wisdom and understanding, concerning which the king inquired of them, he found them ten times better than all the magicians and enchanters that were in all his real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continued even unto the first year of king Cy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gave Jehoiakim king of Judah into his hand, with part of the vessels of the house of God; and he carried them into the land of Shinar to the house of his god: and he brought the vessels into the treasure house of hi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pake unto Ashpenaz the master of his eunuchs, that he should bring in certain of the children of Israel, even of the seed royal and of the no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ths in whom was no blemish, but well favoured, and skilful in all wisdom, and cunning in knowledge, and understanding science, and such as had ability to stand in the king’s palace; and that he should teach them the learning and the tongue of the Chalde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appointed for them a daily portion of the king’s meat, and of the wine which he drank, and that they should be nourished three years; that at the end thereof they might stan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mong these were, of the children of Judah, Daniel, Hananiah, Mishael, and Aza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nce of the eunuchs gave names unto them: unto Daniel he gave the name of Belteshazzar; and to Hananiah, of Shadrach; and to Mishael, of Meshach; and to Azariah, of Abed-ne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purposed in his heart that he would not defile himself with the king’s meat, nor with the wine which he drank: therefore he requested of the prince of the eunuchs that he might not defile himself.]]></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2026-06-29T01:32:04Z</dcterms:created>
  <dcterms:modified xsi:type="dcterms:W3CDTF">2026-06-29T01:32:04Z</dcterms:modified>
  <dc:title>Bible.com.au: DANIEL 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