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LOSSIANS 4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sters, render unto your servants that which is just and equal; knowing that ye also have a Master in heave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tinue stedfastly in prayer, watching therein with thanksgiving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al praying for us also, that God may open unto us a door for the word, to speak the mystery of Christ, for which I am also in bonds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 may make it manifest, as I ought to speak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lk in wisdom toward them that are without, redeeming the ti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your speech be always with grace, seasoned with salt, that ye may know how ye ought to answer each on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my affairs shall Tychicus make known unto you, the beloved brother and faithful minister and fellow-servant in the Lord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m I have sent unto you for this very purpose, that ye may know our estate, and that he may comfort your hearts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gether with Onesimus, the faithful and beloved brother, who is one of you. They shall make known unto you all things that are done her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istarchus my fellow-prisoner saluteth you, and Mark, the cousin of Barnabas (touching whom ye received commandments; if he come unto you, receive him)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esus, which is called Justus, who are of the circumcision: these only are my fellow-workers unto the kingdom of God, men that have been a comfort unto 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aphras, who is one of you, a servant of Christ Jesus, saluteth you, always striving for you in his prayers, that ye may stand perfect and fully assured in all the will of Go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bear him witness, that he hath much labour for you, and for them in Laodicea, and for them in Hierapoli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ke, the beloved physician, and Demas salute you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lute the brethren that are in Laodicea, and Nymphas, and the church that is in their hous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is epistle hath been read among you, cause that it be read also in the church of the Laodiceans; and that ye also read the epistle from Laodice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y to Archippus, Take heed to the ministry which thou hast received in the Lord, that thou fulfill i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alutation of me Paul with mine own hand. Remember my bonds. Grace be with you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2026-10-12T05:46:02Z</dcterms:created>
  <dcterms:modified xsi:type="dcterms:W3CDTF">2026-10-12T05:46:02Z</dcterms:modified>
  <dc:title>Bible.com.au: COLOSSIANS 4:1-18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