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900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gether with Onesimus, the faithful and beloved brother, who is one of you. They shall make known unto you all things that are done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tarchus my fellow-prisoner saluteth you, and Mark, the cousin of Barnabas (touching whom ye received commandments; if he come unto you, receive him)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which is called Justus, who are of the circumcision: these only are my fellow-workers unto the kingdom of God, men that have been a comfort un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one of you, a servant of Christ Jesus, saluteth you, always striving for you in his prayers, that ye may stand perfect and fully assured in all the will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bear him witness, that he hath much labour for you, and for them in Laodicea, and for them in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, the beloved physician, and Demas salut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the brethren that are in Laodicea, and Nymphas, and the church that is in their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is epistle hath been read among you, cause that it be read also in the church of the Laodiceans; and that ye also read the epistle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Archippus, Take heed to the ministry which thou hast received in the Lord, that thou fulfill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utation of me Paul with mine own hand. Remember my bonds. Grace be with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 render unto your servants that which is just and equal; knowing that ye also have a Master in heav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stedfastly in prayer, watching therein with thanksgiv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al praying for us also, that God may open unto us a door for the word, to speak the mystery of Christ, for which I am also in bond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make it manifest, as I ought to spea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in wisdom toward them that are without, redeeming the ti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speech be always with grace, seasoned with salt, that ye may know how ye ought to answer each on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affairs shall Tychicus make known unto you, the beloved brother and faithful minister and fellow-servant in the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is very purpose, that ye may know our estate, and that he may comfort your heart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2026-06-18T09:09:47Z</dcterms:created>
  <dcterms:modified xsi:type="dcterms:W3CDTF">2026-06-18T09:09:47Z</dcterms:modified>
  <dc:title>Bible.com.au: COLOSSIANS 4:1-18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