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49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e not one to another; seeing that ye have put off the old man with his doing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put on the new man, which is being renewed unto knowledge after the image of him that created him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cannot be Greek and Jew, circumcision and uncircumcision, barbarian, Scythian, bondman, freeman: but Christ is all, and in a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therefore, as God’s elect, holy and beloved, a heart of compassion, kindness, humility, meekness, longsuffering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bearing one another, and forgiving each other, if any man have a complaint against any; even as the Lord forgave you, so also do y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ove all these things put on love, which is the bond of perfect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peace of Christ rule in your hearts, to the which also ye were called in one body; and be ye thankf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rd of Christ dwell in you richly in all wisdom; teaching and admonishing one another with psalms and hymns and spiritual songs, singing with grace in your hearts unto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ye do, in word or in deed, do all in the name of the Lord Jesus, giving thanks to God the Father through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be in subjection to your husbands, as is fitting in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ye were raised together with Christ, seek the things that are above, where Christ is, seated on the right hand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and be not bitter against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, obey your parents in all things, for this is well-pleasing in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s, provoke not your children, that they be not discourag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, obey in all things them that are your masters according to the flesh; not with eyeservice, as men-pleasers, but in singleness of heart, fearing the Lord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soever ye do, work heartily, as unto the Lord, and not unto men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from the Lord ye shall receive the recompense of the inheritance: ye serve the Lord Chri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doeth wrong shall receive again for the wrong that he hath done: and there is no respect of perso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your mind on the things that are above, not on the things that are upon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died, and your life is hid with Christ in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hrist, who is our life, shall be manifested, then shall ye also with him be manifested in glo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tify therefore your members which are upon the earth; fornication, uncleanness, passion, evil desire, and covetousness, the which is idolatry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things’ sake cometh the wrath of God upon the sons of disobedienc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hich ye also walked aforetime, when ye lived in these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put ye also away all these; anger, wrath, malice, railing, shameful speaking out of your mouth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2026-06-26T00:19:32Z</dcterms:created>
  <dcterms:modified xsi:type="dcterms:W3CDTF">2026-06-26T00:19:32Z</dcterms:modified>
  <dc:title>Bible.com.au: COLOSSIANS 3:1-25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