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28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n him dwelleth all the fulness of the Godhead bodi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him ye are made full, who is the head of all principality and p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whom ye were also circumcised with a circumcision not made with hands, in the putting off of the body of the flesh, in the circumcision of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been buried with him in baptism, wherein ye were also raised with him through faith in the working of God, who raised him from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being dead through your trespasses and the uncircumcision of your flesh, you, I say, did he quicken together with him, having forgiven us all our trespas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ving blotted out the bond written in ordinances that was against us, which was contrary to us: and he hath taken it out of the way, nailing it to the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ving put off from himself the principalities and the powers, he made a show of them openly, triumphing over them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no man therefore judge you in meat, or in drink, or in respect of a feast day or a new moon or a sabbat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are a shadow of the things to come; but the body is Chri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no man rob you of your prize by a voluntary humility and worshipping of the angels, dwelling in the things which he hath seen, vainly puffed up by his fleshly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I would have you know how greatly I strive for you, and for them at Laodicea, and for as many as have not seen my face in the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holding fast the Head, from whom all the body, being supplied and knit together through the joints and bands, increaseth with the increas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e died with Christ from the rudiments of the world, why, as though living in the world, do ye subject yourselves to ordinan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ndle not, nor taste, nor tou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which things are to perish with the using), after the precepts and doctrines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things have indeed a show of wisdom in will-worship, and humility, and severity to the body; but are not of any value against the indulgence of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ir hearts may be comforted, they being knit together in love, and unto all riches of the full assurance of understanding, that they may know the mystery of God, even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whom are all the treasures of wisdom and knowledge hidd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 say, that no one may delude you with persuasiveness of spee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gh I am absent in the flesh, yet am I with you in the spirit, joying and beholding your order, and the stedfastness of your faith in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refore ye received Christ Jesus the Lord, so walk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oted and builded up in him, and stablished in your faith, even as ye were taught, abounding in thanksg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heed lest there shall be any one that maketh spoil of you through his philosophy and vain deceit, after the tradition of men, after the rudiments of the world, and not after Christ:]]></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2026-06-28T02:11:32Z</dcterms:created>
  <dcterms:modified xsi:type="dcterms:W3CDTF">2026-06-28T02:11:32Z</dcterms:modified>
  <dc:title>Bible.com.au: COLOSSIANS 2:1-23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