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cause we also, since the day we heard it, do not cease to pray and make request for you, that ye may be filled with the knowledge of his will in all spiritual wisdom and understa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walk worthily of the Lord unto all pleasing, bearing fruit in every good work, and increasing in the knowledg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rengthened with all power, according to the might of his glory, unto all patience and longsuffering with jo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ving thanks unto the Father, who made us meet to be partakers of the inheritance of the saints in 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delivered us out of the power of darkness, and translated us into the kingdom of the Son of his lo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whom we have our redemption, the forgiveness of our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is the image of the invisible God, the firstborn of all cre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n him were all things created, in the heavens and upon the earth, things visible and things invisible, whether thrones or dominions or principalities or powers; all things have been created through him, and un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is before all things, and in him all things cons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is the head of the body, the church: who is the beginning, the firstborn from the dead; that in all things he might have the preemin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through the will of God, and Timothy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was the good pleasure of the Father that in him should all the fulness d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rough him to reconcile all things unto himself, having made peace through the blood of his cross; through him, I say, whether things upon the earth, or things in the heave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you, being in time past alienated and enemies in your mind in your evil works, yet now hath he reconci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body of his flesh through death, to present you holy and without blemish and unreproveable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so be that ye continue in the faith, grounded and stedfast, and not moved away from the hope of the gospel which ye heard, which was preached in all creation under heaven; whereof I Paul was made a mini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 rejoice in my sufferings for your sake, and fill up on my part that which is lacking of the afflictions of Christ in my flesh for his body’s sake, which is the chu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of I was made a minister, according to the dispensation of God which was given me to you-ward, to fulfill the word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n the mystery which hath been hid from all ages and generations: but now hath it been manifested to his sai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whom God was pleased to make known what is the riches of the glory of this mystery among the Gentiles, which is Christ in you, the hope of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m we proclaim, admonishing every man and teaching every man in all wisdom, that we may present every man perfect in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saints and faithful brethren in Christ which are at Colossae: Grace to you and peace from God ou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unto I labour also, striving according to his working, which worketh in me mighti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give thanks to God the Father of our Lord Jesus Christ, praying always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ing heard of your faith in Christ Jesus, and of the love which ye have toward all the sa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f the hope which is laid up for you in the heavens, whereof ye heard before in the word of the truth of the gosp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is come unto you; even as it is also in all the world bearing fruit and increasing, as it doth in you also, since the day ye heard and knew the grace of God in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as ye learned of Epaphras our beloved fellow-servant, who is a faithful minister of Christ on our beha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lso declared unto us your love in the Spirit.]]></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COLOSSIANS 1:1-29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