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UCH 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saw the wrath that is come upon you from God, and said, Hearken, ye women  that dwell about Sion: for God hath brought upon me great mourning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seen the captivity of my sons and daughters, which the Everlasting hath brought upo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joy did I nourish them; but sent them away with weeping and mourn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rejoice over me, a widow, and forsaken of many: for the sins of my children am I left desolate; because they turned aside from the law of Go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no regard to his statutes, neither walked they in the ways of God’s commandments, nor trod in the paths of discipline in his righteous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that dwell about Sion come, and remember ye the captivity of my sons and daughters, which the Everlasting hath brought upo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brought a nation upon them from far, a shameless nation, and of a strange language,  who neither reverenced old man, nor pitied chi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carried away the dear beloved sons of the widow, and left her that was alone desolate of her daught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what can I help you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brought these plagues upon you will deliver you from the hand of your enem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ook of the commandments of God, and the law that endureth for ever: all they that hold it fast are appointed  to life; but such as leave it shall di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our way, O my children, go your way: for I am left desolat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ut off the garment of peace, and put upon me the sackcloth of my petition: I will cry unto the Everlasting as long as I 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heer, O my children, cry unto God, and he shall deliver you from the power and hand of the enem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trusted in the Everlasting, that he will save you; and joy is come unto me from the Holy One, because of the mercy which shall soon come unto you  from the Everlasting your Saviou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ent you out with mourning and weeping: but God will give you to me again with joy and gladness for 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ike as now they that dwell about Sion have seen your captivity: so shall they see shortly your salvation from  our God, which shall come upon you with great glory, and brightness of the Everlast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ren, suffer patiently the wrath that is come upon you from God: for thine enemy hath persecuted thee; but shortly thou shalt see his destruction, and shalt tread upon their neck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licate ones have gone rough ways; they were taken away as a flock carried off by the enemi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heer, O my children, and cry unto God: for ye shall be remembered of him that hath brought these things  upon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it was your mind to go astray from God: so,  return and seek him ten times m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ee, O Jacob, and take hold of it: walk towards her shining in the presence of the light thereo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brought these plagues upon you shall bring you everlasting joy again with your salvati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heer, O Jerusalem: for he that called thee by name will comfort the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erable are they that afflicted thee, and rejoiced at thy fal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erable are the cities which thy children served: miserable is she that received thy son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she rejoiced at thy fall, and was glad of thy ruin: so shall she be grieved for her own desolatio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ake away her exultation in her great multitude, and her boasting shall be turned into mourning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re shall come upon her from the Everlasting, long to endure; and she shall be inhabited of  devils for a great ti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Jerusalem, look about thee toward the east, and behold the joy that cometh unto thee from Go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y sons come, whom thou sentest away, they come gathered together from the east to the west at the word of the Holy One, rejoicing in the glory of G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glory to another, nor the things that are profitable unto thee to a strange n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happy are we: for the things that are pleasing to God are made known unto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heer, my people, the memorial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ere sold to the nations, but  not for destruction: because ye moved God to wrath, ye were delivered unto your adversar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provoked him that made you by sacrificing unto demons, and not to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forgat the everlasting God, that brought you up; ye grieved also Jerusalem, that nursed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2026-06-04T08:03:36Z</dcterms:created>
  <dcterms:modified xsi:type="dcterms:W3CDTF">2026-06-04T08:03:36Z</dcterms:modified>
  <dc:title>Bible.com.au: BARUCH 4:1-37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