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2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r, O Israel, the commandments of life: give ear to understand wis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happeneth it, O Israel, that thou art in thine enemies’ land, that thou art waxen old in a strange country, that thou art defiled with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ou art counted with them that go down  into  the gr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hast forsaken the fountain of wis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ou hadst walked in the way of God, thou shouldest have dwelled in peac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rn where is  wisdom, where is strength, where is understanding; that thou mayest know also where is length of days, and life, where is the light of the eyes, and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hath found out her place? and who hath come into her treasu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 are the princes of the heathen, and such as ruled the beasts that are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had their pastime with the fowls of the air, and they that hoarded up silver and gold, wherein men trust; and of whose getting there is no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that  wrought in silver, and were so careful, and whose works are past finding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Almighty, thou God of Israel, the soul in anguish, the troubled spirit, crieth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vanished and gone down to  the grave, and others are come up in their st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nger men have seen the light, and dwelt upon the earth: but the way of knowledge have they not kn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understood they the paths thereof: neither have their children laid hold of it: they are far off from  their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th not been heard of in Canaan, neither hath it been seen in Te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also of Agar that seek understanding, which are in the land, the merchants of Merran and Teman, and the authors of fables, and the searchers out of understanding; none of these have known the way of wisdom, or remembered her path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Israel, how great is the house of God! and how large is the place of his posses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eat, and hath none end; high, and unmeasur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ere the giants born that were famous of old, great of stature, and  expert in w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did not God choose, neither gave he the way of knowledge un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perished, because they had no  wisdom, they perished through their own foolish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O Lord, and have mercy; for thou art a merciful God: yea, have mercy upon us, because we have sinned befor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hath gone up into heaven, and taken her, and brought her down from the clou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hath gone over the sea, and found her, and will bring her for choice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is none that knoweth her way, nor any that comprehendeth her p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that knoweth all things knoweth her, he found her out with his understanding: he that prepared the earth for evermore hath filled it with fourfooted bea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sendeth forth the light, and it goeth; he called it, and it obeyed him with f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stars shined in their watches, and were glad: when he called them, they said, Here we be; they shined with gladness unto him that made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our God, and  there shall none other be accounted of in comparison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hath found out all the way of knowledge, and hath given it unto Jacob his servant, and to Israel that is beloved of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ward did she appear upon earth, and was conversant with 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sittest as king  for ever, and we perish ever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Almighty, thou God of Israel, hear now the prayer of  the dead Israelites, and of the children of them which were sinners before thee, that hearkened not unto the voice of thee their God: for the which cause these plagues clave unto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not the iniquities of our fathers: but remember thy power and thy name now  at this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the Lord our God, and thee, O Lord, will we pra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for this cause thou hast put thy fear in our hearts,  to the intent that we should call upon thy name: and we will praise thee in our captivity, for we have  called to mind all the iniquity of our fathers, that sinned befor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we are yet this day in our captivity, where thou hast scattered us, for a reproach and a curse, and to be subject to penalty, according to all the iniquities of our fathers, which departed from the Lord our Go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2026-06-24T04:48:04Z</dcterms:created>
  <dcterms:modified xsi:type="dcterms:W3CDTF">2026-06-24T04:48:04Z</dcterms:modified>
  <dc:title>Bible.com.au: BARUCH 3:1-37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