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ARUCH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at Nabuchodonosor king of Babylon had carried away Jechonias, and the princes, and the captives, and the mighty men, and the people of the land, from Jerusalem, and brought them unto Babyl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aid, Behold, we have sent you money; buy you therefore with the money burnt offerings, and sin offerings, and incense, and prepare an oblation, and offer upon the altar of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pray for the life of Nabuchodonosor king of Babylon, and for the life of Baltasar his son, that their days may be  as the days of heaven above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will give us strength, and lighten our eyes, and we shall live under the shadow of Nabuchodonosor king of Babylon, and under the shadow of Baltasar his son, and we shall serve them many days, and find favour in their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ray for us also unto the Lord our God, for we have sinned against the Lord our God; and unto this day the wrath of the Lord and his indignation is not turned from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e shall read this book which we have sent unto you, to make confession in the house of the Lord, upon the day of the feast and on the days of the solemn assemb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e shall say, To the Lord our God belongeth  righteousness, but unto us confusion of face, as at this day, unto the men of Judah, and to the inhabitants of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o our kings, and to our princes, and to our priests, and to our prophets, and to our fa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at we have sinned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disobeyed him, and have not hearkened unto the voice of the Lord our God, to walk in the commandments of the Lord that he hath set before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se are the words of the book, which Baruch the son of Nerias, the son of Maaseas, the son of Sedekias, the son of Asadias, the son of Helkias, wrote in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ince the day that the Lord brought our fathers out of the land of Egypt, unto this present day, we have been disobedient unto the Lord our God, and we have dealt unadvisedly in not hearkening unto his vo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the plagues clave unto us, and the curse, which the Lord commanded Moses his servant to pronounce  in the day that he brought our fathers out of the land of Egypt, to give us a land that floweth with milk and honey, as at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vertheless we hearkened not unto the voice of the Lord our God, according unto all the words of the prophets, whom he sent unto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e walked every man in the imagination of his own wicked heart, to serve strange gods, and to do that which is evil in the sight of the Lord 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fth year, and  in the seventh day of the month, what time as the Chaldeans took Jerusalem, and burnt it with f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aruch did read the words of this book in the hearing of Jechonias the son of Joakim king of Judah, and in the hearing of all the people that came to hear  the boo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 the hearing of the mighty men, and of the kings’ sons, and in the hearing of the elders, and in the hearing of all the people, from the least unto the greatest, even of all them that dwelt at Babylon by the river Su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wept, and fasted,  and prayed before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made also a collection of money according to every man’s pow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ent it  to Jerusalem unto Joakim the high  priest, the son of Helkias, the son of Salom, and to the priests, and to all the people which were found with him at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e same time when he took the vessels of the house of the Lord, that had been carried out of the temple, to return them  into the land of Judah, the tenth day of the month  Sivan, namely,  silver vessels, which Sedekias the son of Josias king of Judah had made,]]></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2026-05-30T08:18:51Z</dcterms:created>
  <dcterms:modified xsi:type="dcterms:W3CDTF">2026-05-30T08:18:51Z</dcterms:modified>
  <dc:title>Bible.com.au: BARUCH 1:1-22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