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0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S 9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lo, I will command, and I will sift the house of Israel among all the nations, like as corn is sifted in a sieve, yet shall not the least grain fall upon the ear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sinners of my people shall die by the sword, which say, The evil shall not overtake nor prevent u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will I raise up the tabernacle of David that is fallen, and close up the breaches thereof; and I will raise up his ruins, and I will build it as in the days of old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y may possess the remnant of Edom, and all the nations, which are called by my name, saith the LORD that doeth thi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 days come, saith the LORD, that the plowman shall overtake the reaper, and the treader of grapes him that soweth seed; and the mountains shall drop sweet wine, and all the hills shall mel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bring again the captivity of my people Israel, and they shall build the waste cities, and inhabit them; and they shall plant vineyards, and drink the wine thereof; they shall also make gardens, and eat the fruit of the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plant them upon their land, and they shall no more be plucked up out of their land which I have given them, saith the LORD thy Go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W the Lord standing beside the altar: and he said, Smite the chapiters, that the thresholds may shake: and break them in pieces on the head of all of them; and I will slay the last of them with the sword: there shall not one of them flee away, and there shall not one of them escap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ey dig into hell, thence shall mine hand take them; and though they climb up to heaven, thence will I bring them dow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gh they hide themselves in the top of Carmel, I will search and take them out thence; and though they be hid from my sight in the bottom of the sea, thence will I command the serpent, and he shall bite the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gh they go into captivity before their enemies, thence will I command the sword, and it shall slay them: and I will set mine eyes upon them for evil, and not for go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, the GOD of hosts, is he that toucheth the land and it melteth, and all that dwell therein shall mourn; and it shall rise up wholly like the River; and shall sink again, like the River of Egypt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he that buildeth his chambers in the heaven, and hath founded his vault upon the earth; he that calleth for the waters of the sea and poureth them out upon the face of the earth; the LORD is his na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ye not as the children of the Ethiopians unto me, O children of Israel? saith the LORD. Have not I brought up Israel out of the land of Egypt, and the Philistines from Caphtor, and the Syrians from Kir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 eyes of the Lord GOD are upon the sinful kingdom, and I will destroy it from off the face of the earth; saving that I will not utterly destroy the house of Jacob, saith the LOR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0">
  <a:themeElements>
    <a:clrScheme name="Theme3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2026-05-30T08:18:51Z</dcterms:created>
  <dcterms:modified xsi:type="dcterms:W3CDTF">2026-05-30T08:18:51Z</dcterms:modified>
  <dc:title>Bible.com.au: AMOS 9:1-15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