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n that day, saith the Lord GOD, that I will cause the sun to go down at noon, and I will darken the earth in the clea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turn your feasts into mourning, and all your songs into lamentation; and I will bring up sackcloth upon all loins, and baldness upon every head; and I will make it as the mourning for an only son, and the end thereof as a bitter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days come, saith the Lord GOD, that I will send a famine in the land, not a famine of bread, nor a thirst for water, but of hearing the word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wander from sea to sea, and from the north even to the east; they shall run to and fro to seek the word of the LORD, and shall not fin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at day shall the fair virgins and the young men faint for th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at swear by the sin of Samaria, and say, As thy God, O Dan, liveth; and, As the way of Beer-sheba liveth; even they shall fall, and never rise up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the Lord GOD shewed me: and behold, a basket of summer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Amos, what seest thou? And I said, A basket of summer fruit. Then said the LORD unto me, The end is come upon my people Israel; I will not again pass by them any 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gs of the temple shall be howlings in that day, saith the Lord GOD: the dead bodies shall be many; in every place shall they cast them forth with sil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is, O ye that would swallow up the needy, and cause the poor of the land to fa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ing, When will the new moon be gone, that we may sell corn? and the sabbath, that we may set forth wheat? making the ephah small, and the shekel great, and dealing falsely with balances of dece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we may buy the poor for silver, and the needy for a pair of shoes, and sell the refuse of the wh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th sworn by the excellency of Jacob, Surely I will never forget any of their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not the land tremble for this, and every one mourn that dwelleth therein? yea, it shall rise up wholly like the River; and it shall be troubled and sink again, like the River of Egypt.]]></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2026-08-10T20:57:30Z</dcterms:created>
  <dcterms:modified xsi:type="dcterms:W3CDTF">2026-08-10T20:57:30Z</dcterms:modified>
  <dc:title>Bible.com.au: AMOS 8:1-14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