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laces of Isaac shall be desolate, and the sanctuaries of Israel shall be laid waste; and I will rise against the house of Jeroboam with the s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-el sent to Jeroboam king of Israel, saying, Amos hath conspired against thee in the midst of the house of Israel: the land is not able to bear all his wor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Amos saith, Jeroboam shall die by the sword, and Israel shall surely be led away captive out of his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maziah said unto Amos, O thou seer, go, flee thee away into the land of Judah, and there eat bread, and prophesy ther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rophesy not again any more at Beth-el: for it is the king’s sanctuary, and it is a royal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Amos, and said to Amaziah, I was no prophet, neither was I a prophet’s son; but I was an herdman, and a dresser of sycomore tre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ook me from following the flock, and the LORD said unto me, Go, prophesy unto my people Isra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 thou the word of the LORD: Thou sayest, Prophesy not against Israel, and drop not thy word against the house of Isaac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: Thy wife shall be an harlot in the city, and thy sons and thy daughters shall fall by the sword, and thy land shall be divided by line; and thou thyself shalt die in a land that is unclean, and Israel shall surely be led away captive out of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Lord GOD shewed me: and, behold, he formed locusts in the beginning of the shooting up of the latter growth; and, lo, it was the latter growth after the king’s mow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at when they made an end of eating the grass of the land, then I said, O Lord GOD, forgive, I beseech thee: how shall Jacob stand? for he is sm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concerning this: It shall not be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Lord GOD shewed me: and, behold, the Lord GOD called to contend by fire; and it devoured the great deep, and would have eaten up th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O Lord GOD, cease, I beseech thee: how shall Jacob stand? for he is sm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ented concerning this: This also shall not be, saith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he shewed me: and, behold, the Lord stood beside a wall made by a plumbline, with a plumbline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Amos, what seest thou? And I said, A plumbline. Then said the Lord, Behold, I will set a plumbline in the midst of my people Israel; I will not again pass by them any mor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AMOS 7:1-17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