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18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f there remain ten men in one house, that they shall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a man’s uncle shall take him up, even he that burneth him, to bring out the bones out of the house, and shall say unto him that is in the innermost parts of the house, Is there yet any with thee? and he shall say, No; then shall he say, Hold thy peace; for we may not make mention of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ehold, the LORD commandeth, and the great house shall be smitten with breaches, and the little house with clef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all horses run upon the rock? will one plow there with oxen? that ye have turned judgment into gall, and the fruit of righteousness into wormw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which rejoice in a thing of nought, which say, Have we not taken to us horns by our own streng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behold, I will raise up against you a nation, O house of Israel, saith the LORD, the God of hosts; and they shall afflict you from the entering in of Hamath unto the brook of the Araba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m that are at ease in Zion, and to them that are secure in the mountain of Samaria, the notable men of the chief of the nations, to whom the house of Israel c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ss ye unto Calneh, and see; and from thence go ye to Hamath the great: then go down to Gath of the Philistines: be they better than these kingdoms? or is their border greater than your bord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that put far away the evil day, and cause the seat of violence to come n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lie upon beds of ivory, and stretch themselves upon their couches, and eat the lambs out of the flock, and the calves out of the midst of the st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sing idle songs to the sound of the viol; that devise for themselves instruments of music, like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drink wine in bowls, and anoint themselves with the chief ointments; but they are not grieved for the affliction of Josep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shall they go captive with the first that go captive, and the revelry of them that stretched themselves shall pass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hath sworn by himself, saith the LORD, the God of hosts; I abhor the excellency of Jacob, and hate his palaces: therefore will I deliver up the city with all that is therei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2026-06-22T08:06:28Z</dcterms:created>
  <dcterms:modified xsi:type="dcterms:W3CDTF">2026-06-22T08:06:28Z</dcterms:modified>
  <dc:title>Bible.com.au: AMOS 6:1-14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