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bringeth sudden destruction upon the strong, so that destruction cometh upon the fortr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e him that reproveth in the gate, and they abhor him that speaketh uprigh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therefore as ye trample upon the poor, and take exactions from him of wheat: ye have built houses of hewn stone, but ye shall not dwell in them; ye have planted pleasant vineyards, but ye shall not drink the wine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how manifold are your transgressions, and how mighty are your sins; ye that afflict the just, that take a bribe, and that turn aside the needy in the gate from their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 that is prudent shall keep silence in such a time; for it is an evil ti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good, and not evil, that ye may live: and so the LORD, the God of hosts, shall be with you, as ye sa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the evil, and love the good, and establish judgment in the gate: it may be that the LORD, the God of hosts, will be gracious unto the remnant of Josep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, the God of hosts, the Lord: Wailing shall be in all the broad ways; and they shall say in all the streets, Alas! alas! and they shall call the husbandman to mourning, and such as are skilful of lamentation to wail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all vineyards shall be wailing: for I will pass through the midst of thee, saith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unto you that desire the day of the LORD! wherefore would ye have the day of the LORD? it is darkness, and not ligh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is word which I take up for a lamentation over you, O house of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f a man did flee from a lion, and a bear met him; or went into the house and leaned his hand on the wall, and a serpent bit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not the day of the LORD be darkness, and not light? even very dark, and no brightness in it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, I despise your feasts, and I will take no delight in your solemn assembl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ye offer me your burnt offerings and meal offerings, I will not accept them: neither will I regard the peace offerings of your fat beas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ou away from me the noise of thy songs; for I will not hear the melody of thy viol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dgment roll down as waters, and righteousness as a mighty strea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e bring unto me sacrifices and offerings in the wilderness forty years, O house of Israe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ye have borne Siccuth your king and Chiun your images, the star of your god, which ye made to yoursel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cause you to go into captivity beyond Damascus, saith the LORD, whose name is the God of hos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rgin of Israel is fallen; she shall no more rise: she is cast down upon her land; there is none to raise her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: The city that went forth a thousand shall have an hundred left, and that which went forth an hundred shall have ten left, to the house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unto the house of Israel, Seek ye me, and ye shall l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ek not Beth-el, nor enter into Gilgal, and pass not to Beer-sheba: for Gilgal shall surely go into captivity, and Beth-el shall come to nou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the LORD, and ye shall live; lest he break out like fire in the house of Joseph, and it devour and there be none to quench it in Beth-el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who turn judgment to wormwood, and cast down righteousness to the earth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him that maketh the Pleiades and Orion, and turneth the shadow of death into the morning, and maketh the day dark with night; that calleth for the waters of the sea, and poureth them out upon the face of the earth; the LORD is his nam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AMOS 5:1-27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