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4: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ar this word, ye kine of Bashan, that are in the mountain of Samaria, which oppress the poor, which crush the needy, which say unto their lords, Bring, and let us drin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GOD hath sworn by his holiness, that, lo, the days shall come upon you, that they shall take you away with hooks, and your residue with fish h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go out at the breaches, every one straight before her; and ye shall cast yourselves into Harmon, saith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Come to Beth-el, and transgress; to Gilgal, and multiply transgression; and bring your sacrifices every morning, and your tithes every three d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offer a sacrifice of thanksgiving of that which is leavened, and proclaim freewill offerings and publish them: for this liketh you, O ye children of Israel,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so have given you cleanness of teeth in all your cities, and want of bread in all your places: yet have ye not returned unto me, saith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 also have withholden the rain from you, when there were yet three months to the harvest: and I caused it to rain upon one city, and caused it not to rain upon another city: one piece was rained upon, and the piece whereupon it rained not wither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two or three cities wandered unto one city to drink water, and were not satisfied: yet have ye not returned unto me, saith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have smitten you with blasting and mildew: the multitude of your gardens and your vineyards and your fig trees and your olive trees hath the palmerworm devoured: yet have ye not returned unto me, saith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have sent among you the pestilence after the manner of Egypt: your young men have I slain with the sword, and have carried away your horses; and I have made the stink of your camp to come up even into your nostrils: yet have ye not returned unto me, saith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have overthrown some among you, as when God overthrew Sodom and Gomorrah, and ye were as a brand plucked out of the burning: yet have ye not returned unto me, saith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will I do unto thee, O Israel: and because I will do this unto thee, prepare to meet thy God, O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lo, he that formeth the mountains, and createth the wind, and declareth unto man what is his thought, that maketh the morning darkness, and treadeth upon the high places of the earth; the LORD, the God of hosts, is his n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2026-10-12T05:44:56Z</dcterms:created>
  <dcterms:modified xsi:type="dcterms:W3CDTF">2026-10-12T05:44:56Z</dcterms:modified>
  <dc:title>Bible.com.au: AMOS 4:1-13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