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presProps" Target="presProps.xml"/>
  <Relationship Id="rId19" Type="http://schemas.openxmlformats.org/officeDocument/2006/relationships/viewProps" Target="viewProps.xml"/>
  <Relationship Id="rId2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14540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AMOS 4:1-1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 have smitten you with blasting and mildew: the multitude of your gardens and your vineyards and your fig trees and your olive trees hath the palmerworm devoured: yet have ye not returned unto me, saith the LOR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 have sent among you the pestilence after the manner of Egypt: your young men have I slain with the sword, and have carried away your horses; and I have made the stink of your camp to come up even into your nostrils: yet have ye not returned unto me, saith the LOR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 have overthrown some among you, as when God overthrew Sodom and Gomorrah, and ye were as a brand plucked out of the burning: yet have ye not returned unto me, saith the LOR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refore thus will I do unto thee, O Israel: and because I will do this unto thee, prepare to meet thy God, O Israel.]]></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For, lo, he that formeth the mountains, and createth the wind, and declareth unto man what is his thought, that maketh the morning darkness, and treadeth upon the high places of the earth; the LORD, the God of hosts, is his nam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Hear this word, ye kine of Bashan, that are in the mountain of Samaria, which oppress the poor, which crush the needy, which say unto their lords, Bring, and let us drin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Lord GOD hath sworn by his holiness, that, lo, the days shall come upon you, that they shall take you away with hooks, and your residue with fish hook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ye shall go out at the breaches, every one straight before her; and ye shall cast yourselves into Harmon, saith the LOR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Come to Beth-el, and transgress; to Gilgal, and multiply transgression; and bring your sacrifices every morning, and your tithes every three day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offer a sacrifice of thanksgiving of that which is leavened, and proclaim freewill offerings and publish them: for this liketh you, O ye children of Israel, saith the Lord GO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I also have given you cleanness of teeth in all your cities, and want of bread in all your places: yet have ye not returned unto me, saith the LOR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I also have withholden the rain from you, when there were yet three months to the harvest: and I caused it to rain upon one city, and caused it not to rain upon another city: one piece was rained upon, and the piece whereupon it rained not withere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So two or three cities wandered unto one city to drink water, and were not satisfied: yet have ye not returned unto me, saith the LORD.]]></a:t>
            </a:r>
          </a:p>
        </p:txBody>
      </p:sp>
    </p:spTree>
  </p:cSld>
  <p:clrMapOvr>
    <a:masterClrMapping/>
  </p:clrMapOvr>
</p:sld>
</file>

<file path=ppt/theme/theme1.xml><?xml version="1.0" encoding="utf-8"?>
<a:theme xmlns:a="http://schemas.openxmlformats.org/drawingml/2006/main" name="Theme3">
  <a:themeElements>
    <a:clrScheme name="Theme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2026-05-30T08:18:52Z</dcterms:created>
  <dcterms:modified xsi:type="dcterms:W3CDTF">2026-05-30T08:18:52Z</dcterms:modified>
  <dc:title>Bible.com.au: AMOS 4:1-13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