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3: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ublish ye in the palaces at Ashdod, and in the palaces in the land of Egypt, and say, Assemble yourselves upon the mountains of Samaria, and behold what great tumults are therein, and what oppressions in the midst there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y know not to do right, saith the LORD, who store up violence and robbery in their pala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thus saith the Lord GOD: An adversary there shall be, even round about the land: and he shall bring down thy strength from thee, and thy palaces shall be spoi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saith the LORD: As the shepherd rescueth out of the mouth of the lion two legs, or a piece of an ear; so shall the children of Israel be rescued that sit in Samaria in the corner of a couch, and on the silken cushions of a b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ar ye, and testify against the house of Jacob, saith the Lord GOD, the God of ho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n the day that I shall visit the transgressions of Israel upon him, I will also visit the altars of Beth-el, and the horns of the altar shall be cut off, and fall to the grou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smite the winter house with the summer house; and the houses of ivory shall perish, and the great houses shall have an end, saith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ar this word that the LORD hath spoken against you, O children of Israel, against the whole family which I brought up out of the land of Egypt,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only have I known of all the families of the earth: therefore I will visit upon you all your iniquit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all two walk together, except they have agr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ll a lion roar in the forest, when he hath no prey? will a young lion cry out of his den, if he have taken no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an a bird fall in a snare upon the earth, where no gin is set for him? shall a snare spring up from the ground, and have taken nothing at a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hall the trumpet be blown in a city, and the people not be afraid? shalt evil befall a city, and the LORD hath not don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urely the Lord GOD will do nothing, but he revealeth his secret unto his servants the prophe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ion hath roared, who will not fear? the Lord GOD hath spoken, who can but prophesy?]]></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2026-06-24T15:17:44Z</dcterms:created>
  <dcterms:modified xsi:type="dcterms:W3CDTF">2026-06-24T15:17:44Z</dcterms:modified>
  <dc:title>Bible.com.au: AMOS 3:1-15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