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018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S 2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destroyed I the Amorite before them, whose height was like the height of the cedars, and he was strong as the oaks; yet I destroyed his fruit from above, and his roots from benea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I brought you up out of the land of Egypt, and led you forty years in the wilderness, to possess the land of the Amorit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raised up of your sons for prophets, and of your young men for Nazirites. Is it not even thus, O ye children of Israel? saith the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gave the Nazirites wine to drink; and commanded the prophets, saying, Prophesy no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will press you in your place, as a cart presseth that is full of sheav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light shall perish from the swift, and the strong shall not strengthen his force, neither shall the mighty deliver himself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shall he stand that handleth the bow; and he that is swift of foot shall not deliver himself: neither shall he that rideth the horse deliver himself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hat is courageous among the mighty shall flee away naked in that day, saith the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: For three transgressions of Moab, yea, for four, I will not turn away the punishment thereof; because he burned the bones of the king of Edom into lime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send a fire upon Moab, and it shall devour the palaces of Kerioth; and Moab shall die with tumult, with shouting, and with the sound of the trumpet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cut off the judge from the midst thereof, and will slay all the princes thereof with him, saith the LOR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: For three transgressions of Judah, yea, for four, I will not turn away the punishment thereof; because they have rejected the law of the LORD, and have not kept his statutes, and their lies have caused them to err, after the which their fathers did walk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send a fire upon Judah, and it shall devour the palaces of Jerusal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: For three transgressions of Israel, yea, for four, I will not turn away the punishment thereof; because they have sold the righteous for silver and the needy for a pair of shoes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pant after the dust of the earth on the head of the poor, and turn aside the way of the meek: and a man and his father will go unto the same maid, to profane my holy name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lay themselves down beside every altar upon clothes taken in pledge, and in the house of their God they drink the wine of such as have been fin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2026-06-23T03:32:49Z</dcterms:created>
  <dcterms:modified xsi:type="dcterms:W3CDTF">2026-06-23T03:32:49Z</dcterms:modified>
  <dc:title>Bible.com.au: AMOS 2:1-16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