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For three transgressions of Tyre, yea, for four, I will not turn away the punishment thereof; because they delivered up the whole people to Edom, and remembered not the brotherly coven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ill send a fire on the wall of Tyre, and it shall devour the palaces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aith the LORD: For three transgressions of Edom, yea, for four, I will not turn away the punishment thereof; because he did pursue his brother with the sword, and did cast off all pity, and his anger did tear perpetually, and he kept his wrath for e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will send a fire upon Teman, and it shall devour the palaces of Bozr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For three transgressions of the children of Ammon, yea, for four, I will not turn away the punishment thereof; because they have ripped up the women with child of Gilead, that they might enlarge their bord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will kindle a fire in the wall of Rabbath and it shall devour the palaces thereof, with shouting in the day of battle, with a tempest in the day of the whirlw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ir king shall go into captivity, he and his princes together, saith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s of Amos, who was among the herdmen of Tekoa, which he saw concerning Israel in the days of Uzziah king of Judah, and in the days of Jeroboam the son of Joash king of Israel, two years before the earthqua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The LORD shall roar from Zion, and utter his voice from Jerusalem; and the pastures of the shepherds shall mourn, and the top of Carmel shall wi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For three transgressions of Damascus, yea, for four, I will not turn away the punishment thereof; because they have threshed Gilead with threshing instruments of i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will send a fire into the house of Hazael, and it shall devour the palaces of Ben-had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break the bar of Damascus, and cut off the inhabitant from the valley of Aven, and him that holdeth the sceptre from the house of Eden: and the people of Syria shall go into captivity unto Kir, saith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us saith the LORD: For three transgressions of Gaza, yea, for four, I will not turn away the punishment thereof; because they carried away captive the whole people, to deliver them up to E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will send a fire on the wall of Gaza, and it shall devour the palaces there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cut off the inhabitant from Ashdod, and him that holdeth the sceptre from Ashkelon; and I will turn mine hand against Ekron, and the remnant of the Philistines shall perish, saith the Lord GOD.]]></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2026-05-30T08:18:34Z</dcterms:created>
  <dcterms:modified xsi:type="dcterms:W3CDTF">2026-05-30T08:18:34Z</dcterms:modified>
  <dc:title>Bible.com.au: AMOS 1:1-15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