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4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9: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was three days without sight, and did neither eat nor drin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re was a certain disciple at Damascus, named Ananias; and the Lord said unto him in a vision, Ananias. And he said, Behold, I am her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aid unto him, Arise, and go to the street which is called Straight, and inquire in the house of Judas for one named Saul, a man of Tarsus: for behold, he praye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hath seen a man named Ananias coming in, and laying his hands on him, that he might receive his s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Ananias answered, Lord, I have heard from many of this man, how much evil he did to thy saints at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re he hath authority from the chief priests to bind all that call upon thy na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Lord said unto him, Go thy way: for he is a chosen vessel unto me, to bear my name before the Gentiles and kings, and the children of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I will shew him how many things he must suffer for my name’s sak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nanias departed, and entered into the house; and laying his hands on him said, Brother Saul, the Lord, even Jesus, who appeared unto thee in the way which thou camest, hath sent me, that thou mayest receive thy sight, and be filled with the Holy Gho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traightway there fell from his eyes as it were scales, and he received his sight; and he arose and was baptiz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Saul, yet breathing threatening and slaughter against the disciples of the Lord, went unto the high prie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took food and was strengthened. And he was certain days with the disciples which were at Damasc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traightway in the synagogues he proclaimed Jesus, that he is the Son of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ll that heard him were amazed, and said, Is not this he that in Jerusalem made havock of them which called on this name? and he had come hither for this intent, that he might bring them bound before the chief pries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Saul increased the more in strength, and confounded the Jews which dwelt at Damascus, proving that this is the Chri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many days were fulfilled, the Jews took counsel together to kill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heir plot became known to Saul. And they watched the gates also day and night that they might kill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his disciples took him by night, and let him down through the wall, lowering him in a baske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he was come to Jerusalem, he assayed to join himself to the disciples: and they were all afraid of him, not believing that he was a discip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Barnabas took him, and brought him to the apostles, and declared unto them how he had seen the Lord in the way, and that he had spoken to him, and how at Damascus he had preached boldly in the name of Jes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was with them going in and going out at Jerusa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sked of him letters to Damascus unto the synagogues, that if he found any that were of the Way, whether men or women, he might bring them bound to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reaching boldly in the name of the Lord: and he spake and disputed against the Grecian Jews; but they went about to kill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when the brethren knew it, they brought him down to Caesarea, and sent him forth to Tarsu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the church throughout all Judaea and Galilee and Samaria had peace, being edified; and, walking in the fear of the Lord and in the comfort of the Holy Ghost, was multipli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t came to pass, as Peter went throughout all parts, he came down also to the saints which dwelt at Lydd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re he found a certain man named AEneas, which had kept his bed eight years; for he was palsi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Peter said unto him, AEneas, Jesus Christ healeth thee: arise, and make thy bed. And straightway he aros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all that dwelt at Lydda and in Sharon saw him, and they turned to the L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ow there was at Joppa a certain disciple named Tabitha, which by interpretation is called Dorcas: this woman was full of good works and almsdeeds which she di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it came to pass in those days, that she fell sick, and died: and when they had washed her, they laid her in an upper chamb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as Lydda was nigh unto Joppa, the disciples, hearing that Peter was there, sent two men unto him, entreating him, Delay not to come on unto 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s he journeyed, it came to pass that he drew nigh unto Damascus: and suddenly there shone round about him a light out of heave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Peter arose and went with them. And when he was come, they brought him into the upper chamber: and all the widows stood by him weeping, and shewing the coats and garments which Dorcas made, while she was with the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Peter put them all forth, and kneeled down, and prayed; and turning to the body, he said, Tabitha, arise. And she opened her eyes; and when she saw Peter, she sat up.]]></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he gave her his hand, and raised her up; and calling the saints and widows, he presented her aliv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it became known throughout all Joppa: and many believed on the Lor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it came to pass, that he abode many days in Joppa with one Simon a tanne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fell upon the earth, and heard a voice saying unto him, Saul, Saul, why persecutest thou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aid, Who art thou, Lord? And he said, I am Jesus whom thou persecut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rise, and enter into the city, and it shall be told thee what thou must d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men that journeyed with him stood speechless, hearing the voice, but beholding no m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aul arose from the earth; and when his eyes were opened, he saw nothing; and they led him by the hand, and brought him into Damascus.]]></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2026-06-24T15:16:13Z</dcterms:created>
  <dcterms:modified xsi:type="dcterms:W3CDTF">2026-06-24T15:16:13Z</dcterms:modified>
  <dc:title>Bible.com.au: ACTS 9:1-43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