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876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as a certain man, Simon by name, which beforetime in the city used sorcery, and amazed the people of Samaria, giving out that himself was some great on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ey all gave heed, from the least to the greatest, saying, This man is that power of God which is called Gre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eed to him, because that of long time he had amazed them with his sorce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believed Philip preaching good tidings concerning the kingdom of God and the name of Jesus Christ, they were baptized, both men and wo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mon also himself believed: and being baptized, he continued with Philip; and beholding signs and great miracles wrought, he was amaz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apostles which were at Jerusalem heard that Samaria had received the word of God, they sent unto them Peter and Joh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were come down, prayed for them, that they might receive the Holy Ghos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yet he was fallen upon none of them: only they had been baptized into the name of the Lord Jes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aid they their hands on them, and they received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Simon saw that through the laying on of the apostles’ hands the Holy Ghost was given, he offered them mone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ul was consenting unto his death. And there arose on that day a great persecution against the church which was in Jerusalem; and they were all scattered abroad throughout the regions of Judaea and Samaria, except the apost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ive me also this power, that on whomsoever I lay my hands, he may receive the Holy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said unto him, Thy silver perish with thee, because thou hast thought to obtain the gift of God with mon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either part nor lot in this matter: for thy heart is not right before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 therefore of this thy wickedness, and pray the Lord, if perhaps the thought of thy heart shall be forgive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ee that thou art in the gall of bitterness and in the bond of iniqu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mon answered and said, Pray ye for me to the Lord, that none of the things which ye have spoken come upo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erefore, when they had testified and spoken the word of the Lord, returned to Jerusalem, and preached the gospel to many villages of the Samarit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n angel of the Lord spake unto Philip, saying, Arise, and go toward the south unto the way that goeth down from Jerusalem unto Gaza: the same is dese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 and went: and behold, a man of Ethiopia, a eunuch of great authority under Candace, queen of the Ethiopians, who was over all her treasure, who had come to Jerusalem for to worship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returning and sitting in his chariot, and was reading the prophet Isai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vout men buried Stephen, and made great lamentation over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said unto Philip, Go near, and join thyself to this chario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ran to him, and heard him reading Isaiah the prophet, and said, Understandest thou what thou reades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How can I, except some one shall guide me? And he besought Philip to come up and sit with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lace of the scripture which he was reading was this, He was led as a sheep to the slaughter; And as a lamb before his shearer is dumb, So he openeth not his mouth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umiliation his judgment was taken away: His generation who shall declare? For his life is taken from the ear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unuch answered Philip, and said, I pray thee, of whom speaketh the prophet this? of himself, or of some othe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opened his mouth, and beginning from this scripture, preached unto him Jesu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nt on the way, they came unto a certain water; and the eunuch saith, Behold, here is water; what doth hinder me to be baptize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chariot to stand still: and they both went down into the water, both Philip and the eunuch; and he baptiz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aul laid waste the church, entering into every house, and haling men and women committed them to priso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came up out of the water, the Spirit of the Lord caught away Philip; and the eunuch saw him no more, for he went on his way rejoic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lip was found at Azotus: and passing through he preached the gospel to all the cities, till he came to Caesare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erefore that were scattered abroad went about preaching the 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went down to the city of Samaria, and proclaimed unto them the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s gave heed with one accord unto the things that were spoken by Philip, when they heard, and saw the signs which he d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many of those which had unclean spirits, they came out, crying with a loud voice: and many that were palsied, and that were lame, were hea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much joy in that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2026-06-29T22:16:03Z</dcterms:created>
  <dcterms:modified xsi:type="dcterms:W3CDTF">2026-06-29T22:16:03Z</dcterms:modified>
  <dc:title>Bible.com.au: ACTS 8:1-40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