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atriarchs, moved with jealousy against Joseph, sold him into Egypt: and God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elivered him out of all his afflictions, and gave him favour and wisdom before Pharaoh king of Egypt; and he made him governor over Egypt and all hi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came a famine over all Egypt and Canaan, and great affliction: and our fathers found no susten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Jacob heard that there was corn in Egypt, he sent forth our fathers the first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t the second time Joseph was made known to his brethren; and Joseph’s race became manifest unto Pharao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seph sent, and called to him Jacob his father, and all his kindred, threescore and fifteen sou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acob went down into Egypt; and he died, himself, and 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were carried over unto Shechem, and laid in the tomb that Abraham bought for a price in silver of the sons of Hamor in Shec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the time of the promise drew nigh, which God vouchsafed unto Abraham, the people grew and multiplied in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ll there arose another king over Egypt, which knew not Josep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high priest said, Are these things s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ame dealt subtilly with our race, and evil entreated our fathers, that they should cast out their babes to the end they might not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which season Moses was born, and was exceeding fair; and he was nourished three months in his father’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was cast out, Pharaoh’s daughter took him up, and nourished him for her own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was instructed in all the wisdom of the Egyptians; and he was mighty in his words and wor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he was well-nigh forty years old, it came into his heart to visit his brethren the childre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eeing one of them suffer wrong, he defended him, and avenged him that was oppressed, smiting the Egypti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upposed that his brethren understood how that God by his hand was giving them deliverance; but they understood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day following he appeared unto them as they strove, and would have set them at one again, saying, Sirs, ye are brethren; why do ye wrong one to an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that did his neighbour wrong thrust him away, saying, Who made thee a ruler and a judge over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ouldest thou kill me, as thou killedst the Egyptian yester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rethren and fathers, hearken. The God of glory appeared unto our father Abraham, when he was in Mesopotamia, before he dwelt in Har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fled at this saying, and became a sojourner in the land of Midian, where he begat two 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forty years were fulfilled, an angel appeared to him in the wilderness of mount Sinai, in a flame of fire in a bu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Moses saw it, he wondered at the sight: and as he drew near to behold, there came a voice of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of thy fathers, the God of Abraham, and of Isaac, and of Jacob. And Moses trembled, and durst not beh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aid unto him, Loose the shoes from thy feet: for the place whereon thou standest is holy gr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surely seen the affliction of my people which is in Egypt, and have heard their groaning, and I am come down to deliver them: and now come, I will send thee into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Moses whom they refused, saying, Who made thee a ruler and a judge? him hath God sent to be both a ruler and a deliverer with the hand of the angel which appeared to him in the bu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man led them forth, having wrought wonders and signs in Egypt, and in the Red sea, and in the wilderness forty yea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at Moses, which said unto the children of Israel, A prophet shall God raise up unto you from among your brethren, like unto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he that was in the church in the wilderness with the angel which spake to him in the mount Sinai, and with our fathers: who received living oracles to give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him, Get thee out of thy land, and from thy kindred, and come into the land which I shall shew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o whom our fathers would not be obedient, but thrust him from them, and turned back in their hearts unto Egyp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aying unto Aaron, Make us gods which shall go before us: for as for this Moses, which led us forth out of the land of Egypt, we wot not what is become of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made a calf in those days, and brought a sacrifice unto the idol, and rejoiced in the works of their han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God turned, and gave them up to serve the host of heaven; as it is written in the book of the prophets, Did ye offer unto me slain beasts and sacrifices Forty years in the wilderness, O house of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ye took up the tabernacle of Moloch, And the star of the god Rephan, The figures which ye made to worship them: And I will carry you away beyond Babyl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r fathers had the tabernacle of the testimony in the wilderness, even as he appointed who spake unto Moses, that he should make it according to the figure that he had se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ich also our fathers, in their turn, brought in with Joshua when they entered on the possession of the nations, which God thrust out before the face of our fathers, unto the days of Davi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o found favour in the sight of God, and asked to find a habitation for the God of Jacob.]]></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olomon built him a hou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owbeit the Most High dwelleth not in houses made with hands; as saith the proph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he out of the land of the Chaldaeans, and dwelt in Haran: and from thence, when his father was dead, God removed him into this land, wherein ye now dwe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heaven is my throne, And the earth the footstool of my feet: What manner of house will ye build me? saith the Lord: Or what is the place of my r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id not my hand make all these thing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e stiffnecked and uncircumcised in heart and ears, ye do always resist the Holy Ghost: as your fathers did, so do y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ich of the prophets did not your fathers persecute? and they killed them which shewed before of the coming of the Righteous One; of whom ye have now become betrayers and murder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ye who received the law as it was ordained by angels, and kept it no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when they heard these things, they were cut to the heart, and they gnashed on him with their teet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he, being full of the Holy Ghost, looked up stedfastly into heaven, and saw the glory of God, and Jesus standing on the right hand of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said, Behold, I see the heavens opened, and the Son of man standing on the right hand of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they cried out with a loud voice, and stopped their ears, and rushed upon him with one accor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y cast him out of the city, and stoned him: and the witnesses laid down their garments at the feet of a young man named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ve him none inheritance in it, no, not so much as to set his foot on: and he promised that he would give it to him in possession, and to his seed after him, when as yet he had no chil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y stoned Stephen, calling upon the Lord, and saying, Lord Jesus, receive my spiri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he kneeled down, and cried with a loud voice, Lord, lay not this sin to their charge. And when he had said this, he fell asleep.]]></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spake on this wise, that his seed should sojourn in a strange land, and that they should bring them into bondage, and entreat them evil, four hundre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nation to which they shall be in bondage will I judge, said God: and after that shall they come forth, and serve me in t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gave him the covenant of circumcision: and so Abraham begat Isaac, and circumcised him the eighth day; and Isaac begat Jacob, and Jacob the twelve patriarch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2026-05-30T08:18:38Z</dcterms:created>
  <dcterms:modified xsi:type="dcterms:W3CDTF">2026-05-30T08:18:38Z</dcterms:modified>
  <dc:title>Bible.com.au: ACTS 7:1-60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