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4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Peter said unto her, How is it that ye have agreed together to tempt the Spirit of the Lord? behold, the feet of them which have buried thy husband are at the door, and they shall carry thee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fell down immediately at his feet, and gave up the ghost: and the young men came in and found her dead, and they carried her out and buried her by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fear came upon the whole church, and upon all that heard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hands of the apostles were many signs and wonders wrought among the people; and they were all with one accord in Solomon’s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of the rest durst no man join himself to them: howbeit the people magnifi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lievers were the more added to the Lord, multitudes both of men and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omuch that they even carried out the sick into the streets, and laid them on beds and couches, that, as Peter came by, at the least his shadow might overshadow some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also came together the multitude from the cities round about Jerusalem, bringing sick folk, and them that were vexed with unclean spirits: and they were healed every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riest rose up, and all they that were with him (which is the sect of the Sadducees), and they were filled with jealous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aid hands on the apostles, and put them in public 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a certain man named Ananias, with Sapphira his wife, sold a poss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n angel of the Lord by night opened the prison doors, and brought them out,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ye, and stand and speak in the temple to the people all the words of thi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eard this, they entered into the temple about daybreak, and taught. But the high priest came, and they that were with him, and called the council together, and all the senate of the children of Israel, and sent to the prison-house to have them br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officers that came found them not in the prison; and they returned, and t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ing, The prison-house we found shut in all safety, and the keepers standing at the doors: but when we had opened, we found no man with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the captain of the temple and the chief priests heard these words, they were much perplexed concerning them whereunto this would g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came one and told them, Behold, the men whom ye put in the prison are in the temple standing and teachi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ent the captain with the officers, and brought them, but without violence; for they feared the people, lest they should be sto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d brought them, they set them before the council. And the high priest ask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We straitly charged you not to teach in this name: and behold, ye have filled Jerusalem with your teaching, and intend to bring this man’s blood upon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ept back part of the price, his wife also being privy to it, and brought a certain part, and laid it at the apostles’ fe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Peter and the apostles answered and said, We must obey God rather than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fathers raised up Jesus, whom ye slew, hanging him on a t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m did God exalt with his right hand to be a Prince and a Saviour, for to give repentance to Israel, and remission of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are witnesses of these things; and so is the Holy Ghost, whom God hath given to them that obe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y, when they heard this, were cut to the heart, and were minded to slay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re stood up one in the council, a Pharisee, named Gamaliel, a doctor of the law, had in honour of all the people, and commanded to put the men forth a little whi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unto them, Ye men of Israel, take heed to yourselves as touching these men, what ye are about to d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before these days rose up Theudas, giving himself out to be somebody; to whom a number of men, about four hundred, joined themselves: who was slain; and all, as many as obeyed him, were dispersed, and came to nou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 rose up Judas of Galilee in the days of the enrollment, and drew away some of the people after him: he also perished; and all, as many as obeyed him, were scattered ab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I say unto you, Refrain from these men, and let them alone: for if this counsel or this work be of men, it will be overthr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eter said, Ananias, why hath Satan filled thy heart to lie to the Holy Ghost, and to keep back part of the price of the l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is of God, ye will not be able to overthrow them; lest haply ye be found even to be fighting against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o him they agreed: and when they had called the apostles unto them, they beat them and charged them not to speak in the name of Jesus, and let them g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therefore departed from the presence of the council, rejoicing that they were counted worthy to suffer dishonour for the Na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every day, in the temple and at home, they ceased not to teach and to preach Jesus as the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s it remained, did it not remain thine own? and after it was sold, was it not in thy power? How is it that thou hast conceived this thing in thy heart? thou hast not lied unto men, but un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anias hearing these words fell down and gave up the ghost: and great fear came upon all that hear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young men arose and wrapped him round, and they carried him out and buri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about the space of three hours after, when his wife, not knowing what was done, ca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eter answered unto her, Tell me whether ye sold the land for so much. And she said, Yea, for so much.]]></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2026-05-29T20:49:26Z</dcterms:created>
  <dcterms:modified xsi:type="dcterms:W3CDTF">2026-05-29T20:49:26Z</dcterms:modified>
  <dc:title>Bible.com.au: ACTS 5:1-42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