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49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this day are examined concerning a good deed done to an impotent man, by what means this man is made who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 it known unto you all, and to all the people of Israel, that in the name of Jesus Christ of Nazareth, whom ye crucified, whom God raised from the dead, even in him doth this man stand here before you who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is the stone which was set at nought of you the builders, which was made the head of the corn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none other is there salvation: for neither is there any other name under heaven, that is given among men, wherein we must be sa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when they beheld the boldness of Peter and John, and had perceived that they were unlearned and ignorant men, they marveled; and they took knowledge of them, that they had been with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eeing the man which was healed standing with them, they could say nothing against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they had commanded them to go aside out of the council, they conferred among them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ying, What shall we do to these men? for that indeed a notable miracle hath been wrought through them, is manifest to all that dwell in Jerusalem; and we cannot deny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at it spread no further among the people, let us threaten them, that they speak henceforth to no man in this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called them, and charged them not to speak at all nor teach in the name of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s they spake unto the people, the priests and the captain of the temple and the Sadducees came upon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Peter and John answered and said unto them, Whether it be right in the sight of God to hearken unto you rather than unto God, judge y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e cannot but speak the things which we saw and he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when they had further threatened them, let them go, finding nothing how they might punish them, because of the people; for all men glorified God for that which was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man was more than forty years old, on whom this miracle of healing was wrou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eing let go, they came to their own company, and reported all that the chief priests and the elders had said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when they heard it, lifted up their voice to God with one accord, and said, O Lord, thou that didst make the heaven and the earth and the sea, and all that in them i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 by the Holy Ghost, by the mouth of our father David thy servant, didst say, Why did the Gentiles rage, And the peoples imagine vain th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s of the earth set themselves in array, And the rulers were gathered together, Against the Lord, and against his Anoint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of a truth in this city against thy holy Servant Jesus, whom thou didst anoint, both Herod and Pontius Pilate, with the Gentiles and the peoples of Israel, were gathered toge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o do whatsoever thy hand and thy counsel foreordained to come to pa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ing sore troubled because they taught the people, and proclaimed in Jesus the resurrection from the d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now, Lord, look upon their threatenings: and grant unto thy servants to speak thy word with all bold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ile thou stretchest forth thy hand to heal; and that signs and wonders may be done through the name of thy holy Servant Jes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y had prayed, the place was shaken wherein they were gathered together; and they were all filled with the Holy Ghost, and they spake the word of God with boldn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multitude of them that believed were of one heart and soul: and not one of them said that aught of the things which he possessed was his own; but they had all things comm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ith great power gave the apostles their witness of the resurrection of the Lord Jesus: and great grace was upon them al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neither was there among them any that lacked: for as many as were possessors of lands or houses sold them, and brought the prices of the things that were s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laid them at the apostles’ feet: and distribution was made unto each, according as any one had ne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Joseph, who by the apostles was surnamed Barnabas (which is, being interpreted, Son of exhortation), a Levite, a man of Cyprus by ra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aving a field, sold it, and brought the money, and laid it at the apostles’ fee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laid hands on them, and put them in ward unto the morrow: for it was now event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many of them that heard the word believed; and the number of the men came to be about five thous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on the morrow, that their rulers and elders and scribes were gathered together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nnas the high priest was there, and Caiaphas, and John, and Alexander, and as many as were of the kindred of the high pri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had set them in the midst, they inquired, By what power, or in what name, have ye done th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Peter, filled with the Holy Ghost, said unto them, Ye rulers of the people, and elders,]]></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2026-06-19T22:38:41Z</dcterms:created>
  <dcterms:modified xsi:type="dcterms:W3CDTF">2026-06-19T22:38:41Z</dcterms:modified>
  <dc:title>Bible.com.au: ACTS 4:1-37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