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aw him walk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knowledge of him, that it was he which sat for alms at the Beautiful Gate of the temple: and they were filled with wonder and amazement at that which had happened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he held Peter and John, all the people ran together unto them in the porch that is called Solomon’s, greatly wond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Peter saw it, he answered unto the people, Ye men of Israel, why marvel ye at this man? or why fasten ye your eyes on us, as though by our own power or godliness we had made him to w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and of Isaac, and of Jacob, the God of our fathers, hath glorified his Servant Jesus; whom ye delivered up, and denied before the face of Pilate, when he had determined to releas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e denied the Holy and Righteous One, and asked for a murderer to be granted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lled the Prince of life; whom God raised from the dead; whereof we are witn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faith in his name hath his name made this man strong, whom ye behold and know: yea, the faith which is through him hath given him this perfect soundness in the presence of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brethren, I wot that in ignorance ye did it, as did also your rul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things which God foreshewed by the mouth of all the prophets, that his Christ should suffer, he thus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eter and John were going up into the temple at the hour of prayer, being the ninth h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ye therefore, and turn again, that your sins may be blotted out, that so there may come seasons of refreshing from the prese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he may send the Christ who hath been appointed for you, even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m the heaven must receive until the times of restoration of all things, whereof God spake by the mouth of his holy prophets which have been since the world be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indeed said, A prophet shall the Lord God raise up unto you from among your brethren, like unto me; to him shall ye hearken in all things whatsoever he shall speak un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be, that every soul, which shall not hearken to that prophet, shall be utterly destroyed from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 and all the prophets from Samuel and them that followed after, as many as have spoken, they also told of these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are the sons of the prophets, and of the covenant which God made with your fathers, saying unto Abraham, And in thy seed shall all the families of the earth be bles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nto you first God, having raised up his Servant, sent him to bless you, in turning away every one of you from your iniqu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man that was lame from his mother’s womb was carried, whom they laid daily at the door of the temple which is called Beautiful, to ask alms of them that entered in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seeing Peter and John about to go into the temple, asked to receive an al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ter, fastening his eyes upon him, with John, said, Look on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eed unto them, expecting to receive something from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said, Silver and gold have I none; but what I have, that give I thee. In the name of Jesus Christ of Nazareth,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him by the right hand, and raised him up: and immediately his feet and his ankle-bones received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eaping up, he stood, and began to walk; and he entered with them into the temple, walking, and leaping, and praising Go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2026-06-27T20:45:00Z</dcterms:created>
  <dcterms:modified xsi:type="dcterms:W3CDTF">2026-06-27T20:45:00Z</dcterms:modified>
  <dc:title>Bible.com.au: ACTS 3:1-26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