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689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28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is was done, the rest also which had diseases in the island came, and were cured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lso honoured us with many honours; and when we sailed, they put on board such things as we need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ree months we set sail in a ship of Alexandria, which had wintered in the island, whose sign was The Twin Broth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uching at Syracuse, we tarried there three day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thence we made a circuit, and arrived at Rhegium: and after one day a south wind sprang up, and on the second day we came to Puteoli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we found brethren, and were entreated to tarry with them seven days: and so we came to R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thence the brethren, when they heard of us, came to meet us as far as The Market of Appius, and The Three Taverns: whom when Paul saw, he thanked God, and took coura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we entered into Rome, Paul was suffered to abide by himself with the soldier that guarded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 after three days he called together those that were the chief of the Jews: and when they were come together, he said unto them, I, brethren, though I had done nothing against the people, or the customs of our fathers, yet was delivered prisoner from Jerusalem into the hands of the Romans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when they had examined me, desired to set me at liberty, because there was no cause of death in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we were escaped, then we knew that the island was called Melit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Jews spake against it, I was constrained to appeal unto Caesar; not that I had aught to accuse my nation 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therefore did I entreat you to see and to speak with me: for because of the hope of Israel I am bound with this ch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im, We neither received letters from Judaea concerning thee, nor did any of the brethren come hither and report or speak any harm of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desire to hear of thee what thou thinkest: for as concerning this sect, it is known to us that everywhere it is spoken again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appointed him a day, they came to him into his lodging in great number; to whom he expounded the matter, testifying the kingdom of God, and persuading them concerning Jesus, both from the law of Moses and from the prophets, from morning till even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believed the things which were spoken, and some disbeliev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agreed not among themselves, they departed, after that Paul had spoken one word, Well spake the Holy Ghost by Isaiah the prophet unto your fathers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Go thou unto this people, and say, By hearing ye shall hear, and shall in no wise understand; And seeing ye shall see, and shall in no wise perceive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people’s heart is waxed gross, And their ears are dull of hearing, And their eyes they have closed; Lest haply they should perceive with their eyes, And hear with their ears, And understand with their heart, And should turn again, And I should heal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it known therefore unto you, that this salvation of God is sent unto the Gentiles: they will also he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arbarians shewed us no common kindness: for they kindled a fire, and received us all, because of the present rain, and because of the col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bode two whole years in his own hired dwelling, and received all that went in unto him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aching the kingdom of God, and teaching the things concerning the Lord Jesus Christ with all boldness, none forbidding hi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Paul had gathered a bundle of sticks, and laid them on the fire, a viper came out by reason of the heat, and fastened on his h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barbarians saw the beast hanging from his hand, they said one to another, No doubt this man is a murderer, whom, though he hath escaped from the sea, yet Justice hath not suffered to li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he shook off the beast into the fire, and took no har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expected that he would have swollen, or fallen down dead suddenly: but when they were long in expectation, and beheld nothing amiss came to him, they changed their minds, and said that he was a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n the neighbourhood of that place were lands belonging to the chief man of the island, named Publius; who received us, and entertained us three days courteous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so, that the father of Publius lay sick of fever and dysentery: unto whom Paul entered in, and prayed, and laying his hands on him healed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2026-06-25T01:58:10Z</dcterms:created>
  <dcterms:modified xsi:type="dcterms:W3CDTF">2026-06-25T01:58:10Z</dcterms:modified>
  <dc:title>Bible.com.au: ACTS 28:1-31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