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458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7: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much time was spent, and the voyage was now dangerous, because the Fast was now already gone by, Paul admonish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unto them, Sirs, I perceive that the voyage will be with injury and much loss, not only of the lading and the ship, but also of our li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centurion gave more heed to the master and to the owner of the ship, than to those things which were spoken by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cause the haven was not commodious to winter in, the more part advised to put to sea from thence, if by any means they could reach Phoenix, and winter there; which is a haven of Crete, looking north-east and south-ea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south wind blew softly, supposing that they had obtained their purpose, they weighed anchor and sailed along Crete, close in sh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after no long time there beat down from it a tempestuous wind, which is called Euraquil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ship was caught, and could not face the wind, we gave way to it, and were driv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running under the lee of a small island called Cauda, we were able, with difficulty, to secure the bo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they had hoisted it up, they used helps, under-girding the ship; and, fearing lest they should be cast upon the Syrtis, they lowered the gear, and so were dri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s we laboured exceedingly with the storm, the next day they began to throw the freight overbo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it was determined that we should sail for Italy, they delivered Paul and certain other prisoners to a centurion named Julius, of the Augustan b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third day they cast out with their own hands the tackling of the shi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neither sun nor stars shone upon us for many days, and no small tempest lay on us, all hope that we should be saved was now taken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they had been long without food, then Paul stood forth in the midst of them, and said, Sirs, ye should have hearkened unto me, and not have set sail from Crete, and have gotten this injury and lo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w I exhort you to be of good cheer: for there shall be no loss of life among you, but only of the shi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re stood by me this night an angel of the God whose I am, whom also I ser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ying, Fear not, Paul; thou must stand before Caesar: and lo, God hath granted thee all them that sail with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sirs, be of good cheer: for I believe God, that it shall be even so as it hath been spoken unto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beit we must be cast upon a certain is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the fourteenth night was come, as we were driven to and fro in the sea of Adria, about midnight the sailors surmised that they were drawing near to some count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ounded, and found twenty fathoms: and after a little space, they sounded again, and found fifteen fathom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mbarking in a ship of Adramyttium, which was about to sail unto the places on the coast of Asia, we put to sea, Aristarchus, a Macedonian of Thessalonica, being with 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fearing lest haply we should be cast ashore on rocky ground, they let go four anchors from the stern, and wished for the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s the sailors were seeking to flee out of the ship, and had lowered the boat into the sea, under colour as though they would lay out anchors from the foreshi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ul said to the centurion and to the soldiers, Except these abide in the ship, ye cannot be sav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 soldiers cut away the ropes of the boat, and let her fall off.]]></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ile the day was coming on, Paul besought them all to take some food, saying, This day is the fourteenth day that ye wait and continue fasting, having taken noth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fore I beseech you to take some food: for this is for your safety: for there shall not a hair perish from the head of any of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he had said this, and had taken bread, he gave thanks to God in the presence of all: and he brake it, and began to e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were they all of good cheer, and themselves also took fo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e were in all in the ship two hundred threescore and sixteen soul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n they had eaten enough, they lightened the ship, throwing out the wheat into the se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next day we touched at Sidon: and Julius treated Paul kindly, and gave him leave to go unto his friends and refresh himsel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it was day, they knew not the land: but they perceived a certain bay with a beach, and they took counsel whether they could drive the ship upon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casting off the anchors, they left them in the sea, at the same time loosing the bands of the rudders; and hoisting up the foresail to the wind, they made for the beac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lighting upon a place where two seas met, they ran the vessel aground; and the foreship struck and remained unmoveable, but the stern began to break up by the violence of the wav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soldiers’ counsel was to kill the prisoners, lest any of them should swim out, and escap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the centurion, desiring to save Paul, stayed them from their purpose; and commanded that they which could swim should cast themselves overboard, and get first to the lan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rest, some on planks, and some on other things from the ship. And so it came to pass, that they all escaped safe to the la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utting to sea from thence, we sailed under the lee of Cyprus, because the winds were contr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we had sailed across the sea which is off Cilicia and Pamphylia, we came to Myra, a city of Lyc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the centurion found a ship of Alexandria sailing for Italy; and he put us there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we had sailed slowly many days, and were come with difficulty over against Cnidus, the wind not further suffering us, we sailed under the lee of Crete, over against Salm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th difficulty coasting along it we came unto a certain place called Fair Havens; nigh whereunto was the city of Lasea.]]></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2026-06-19T00:39:52Z</dcterms:created>
  <dcterms:modified xsi:type="dcterms:W3CDTF">2026-06-19T00:39:52Z</dcterms:modified>
  <dc:title>Bible.com.au: ACTS 27:1-44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