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6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verily thought with myself, that I ought to do many things contrary to the name of Jesus of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I also did in Jerusalem: and I both shut up many of the saints in prisons, having received authority from the chief priests, and when they were put to death, I gave my vote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unishing them oftentimes in all the synagogues, I strove to make them blaspheme; and being exceedingly mad against them, I persecuted them even unto foreign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upon as I journeyed to Damascus with the authority and commission of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midday, O king, I saw on the way a light from heaven, above the brightness of the sun, shining round about me and them that journeyed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we were all fallen to the earth, I heard a voice saying unto me in the Hebrew language, Saul, Saul, why persecutest thou me? it is hard for thee to kick against the go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said, Who art thou, Lord? And the Lord said, I am Jesus whom thou persecut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rise, and stand upon thy feet: for to this end have I appeared unto thee, to appoint thee a minister and a witness both of the things wherein thou hast seen me, and of the things wherein I will appear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livering thee from the people, and from the Gentiles, unto whom I sen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that they may turn from darkness to light, and from the power of Satan unto God, that they may receive remission of sins and an inheritance among them that are sanctified by faith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rippa said unto Paul, Thou art permitted to speak for thyself. Then Paul stretched forth his hand, and made his def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O king Agrippa, I was not disobedient unto the heavenly 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declared both to them of Damascus first, and at Jerusalem, and throughout all the country of Judaea, and also to the Gentiles, that they should repent and turn to God, doing works worthy of repen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cause the Jews seized me in the temple, and assayed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ing therefore obtained the help that is from God, I stand unto this day testifying both to small and great, saying nothing but what the prophets and Moses did say should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that the Christ must suffer, and how that he first by the resurrection of the dead should proclaim light both to the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 he thus made his defence, Festus saith with a loud voice, Paul, thou art mad; thy much learning doth turn thee to mad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aul saith, I am not mad, most excellent Festus; but speak forth words of truth and sob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king knoweth of these things, unto whom also I speak freely: for I am persuaded that none of these things is hidden from him; for this hath not been done in a corn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believest thou the prophets? I know that thou believ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grippa said unto Paul, With but little persuasion thou wouldest fain make me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think myself happy, king Agrippa, that I am to make my defence before thee this day touching all the things whereof I am accused by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Paul said, I would to God, that whether with little or with much, not thou only, but also all that hear me this day, might become such as I am, except these bo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rose up, and the governor, and Bernice, and they that s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withdrawn, they spake one to another, saying, This man doeth nothing worthy of death or of bo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grippa said unto Festus, This man might have been set at liberty, if he had not appealed unto Caes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because thou art expert in all customs and questions which are among the Jews: wherefore I beseech thee to hear me patie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anner of life then from my youth up, which was from the beginning among mine own nation, and at Jerusalem, know all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ing knowledge of me from the first, if they be willing to testify, how that after the straitest sect of our religion I lived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 stand here to be judged for the hope of the promise made of God unto ou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ich promise our twelve tribes, earnestly serving God night and day, hope to attain. And concerning this hope I am accused by the Jews, O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is it judged incredible with you, if God doth raise the dea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2026-06-04T19:07:26Z</dcterms:created>
  <dcterms:modified xsi:type="dcterms:W3CDTF">2026-06-04T19:07:26Z</dcterms:modified>
  <dc:title>Bible.com.au: ACTS 26:1-32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