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 also joined in the charge, affirming that these things were s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governor had beckoned unto him to speak, Paul answered, Forasmuch as I know that thou hast been of many years a judge unto this nation, I do cheerfully make my defenc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at thou canst take knowledge, that it is not more than twelve days since I went up to worship at Jerusale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ither in the temple did they find me disputing with any man or stirring up a crowd, nor in the synagogues, nor in the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can they prove to thee the things whereof they now accuse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 confess unto thee, that after the Way which they call a sect, so serve I the God of our fathers, believing all things which are according to the law, and which are written in the prophet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hope toward God, which these also themselves look for, that there shall be a resurrection both of the just and unj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do I also exercise myself to have a conscience void of offence toward God and men al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many years I came to bring alms to my nation, and offerings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dst which they found me purified in the temple, with no crowd, nor yet with tumult: but there were certain Jews from Asia--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five days the high priest Ananias came down with certain elders, and with an orator, one Tertullus; and they informed the governor against Pa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ought to have been here before thee, and to make accusation, if they had aught against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lse let these men themselves say what wrong-doing they found, when I stood before the council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it be for this one voice, that I cried standing among them, Touching the resurrection of the dead I am called in question before you this d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elix, having more exact knowledge concerning the Way, deferred them, saying, When Lysias the chief captain shall come down, I will determine your mat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order to the centurion that he should be kept in charge, and should have indulgence; and not to forbid any of his friends to minister unto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certain days, Felix came with Drusilla, his wife, which was a Jewess, and sent for Paul, and heard him concerning the faith in Christ J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reasoned of righteousness, and temperance, and the judgment to come, Felix was terrified, and answered, Go thy way for this time; and when I have a convenient season, I will call thee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ped withal that money would be given him of Paul: wherefore also he sent for him the oftener, and communed with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wo years were fulfilled, Felix was succeeded by Porcius Festus; and desiring to gain favour with the Jews, Felix left Paul in bo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called, Tertullus began to accuse him, saying, Seeing that by thee we enjoy much peace, and that by thy providence evils are corrected for this natio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ccept it in all ways and in all places, most excellent Felix, with all thankful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that I be not further tedious unto thee, I entreat thee to hear us of thy clemency a few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found this man a pestilent fellow, and a mover of insurrections among all the Jews throughout the world, and a ringleader of the sect of the Nazarene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oreover assayed to profane the temple: on whom also we laid hol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thou wilt be able, by examining him thyself, to take knowledge of all these things, whereof we accu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2026-05-30T08:18:37Z</dcterms:created>
  <dcterms:modified xsi:type="dcterms:W3CDTF">2026-05-30T08:18:37Z</dcterms:modified>
  <dc:title>Bible.com.au: ACTS 24:1-27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