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4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is man had four daughters, virgins, which did prophes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we tarried there many days, there came down from Judaea a certain prophet, named Agab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oming to us, and taking Paul’s girdle, he bound his own feet and hands, and said, Thus saith the Holy Ghost, So shall the Jews at Jerusalem bind the man that owneth this girdle, and shall deliver him into the hands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we heard these things, both we and they of that place besought him not to go up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at do ye, weeping and breaking my heart? for I am ready not to be bound only, but also to die at Jerusalem for the name of the Lor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ould not be persuaded, we ceased, saying, The will of the Lord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ese days we took up our baggage, and went up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nt with us also certain of the disciples from Caesarea, bringing with them one Mnason of Cyprus, an early disciple, with whom we should lo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we were come to Jerusalem, the brethren received us gl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ay following Paul went in with us unto James; and all the elders were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came to pass that we were parted from them, and had set sail, we came with a straight course unto Cos, and the next day unto Rhodes, and from thence unto Pat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saluted them, he rehearsed one by one the things which God had wrought among the Gentiles by his minis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hen they heard it, glorified God; and they said unto him, Thou seest, brother, how many thousands there are among the Jews of them which have believed; and they are all zealous for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have been informed concerning thee, that thou teachest all the Jews which are among the Gentiles to forsake Moses, telling them not to circumcise their children, neither to walk after the cust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s it therefore? they will certainly hear that thou art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therefore this that we say to thee: We have four men which have a vow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ake, and purify thyself with them, and be at charges for them, that they may shave their heads: and all shall know that there is no truth in the things whereof they have been informed concerning thee; but that thou thyself also walkest orderly, keeping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touching the Gentiles which have believed, we wrote, giving judgment that they should keep themselves from things sacrificed to idols, and from blood, and from what is strangled, and from forn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aul took the men, and the next day purifying himself with them went into the temple, declaring the fulfillment of the days of purification, until the offering was offered for every on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seven days were almost completed, the Jews from Asia, when they saw him in the temple, stirred up all the multitude, and laid hands o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rying out, Men of Israel, help: This is the man, that teacheth all men everywhere against the people, and the law, and this place: and moreover he brought Greeks also into the temple, and hath defiled this holy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ving found a ship crossing over unto Phoenicia, we went aboard, and set sa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before seen with him in the city Trophimus the Ephesian, whom they supposed that Paul had brought into the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city was moved, and the people ran together: and they laid hold on Paul, and dragged him out of the temple: and straightway the doors were sh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hey were seeking to kill him, tidings came up to the chief captain of the band, that all Jerusalem was in confus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thwith he took soldiers and centurions, and ran down upon them: and they, when they saw the chief captain and the soldiers, left off beating Pa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hief captain came near, and laid hold on him, and commanded him to be bound with two chains; and inquired who he was, and what he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ome shouted one thing, some another, among the crowd: and when he could not know the certainty for the uproar, he commanded him to be brought into the cas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came upon the stairs, so it was, that he was borne of the soldiers for the violence of the crow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ultitude of the people followed after, crying out, Awa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Paul was about to be brought into the castle, he saith unto the chief captain, May I say something unto thee? And he said, Dost thou know Gree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t thou not then the Egyptian, which before these days stirred up to sedition and led out into the wilderness the four thousand men of the Assas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we had come in sight of Cyprus, leaving it on the left hand, we sailed unto Syria, and landed at Tyre: for there the ship was to unlade her burd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Paul said, I am a Jew, of Tarsus in Cilicia, a citizen of no mean city: and I beseech thee, give me leave to speak unto the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had given him leave, Paul, standing on the stairs, beckoned with the hand unto the people; and when there was made a great silence, he spake unto them in the Hebrew language,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aving found the disciples, we tarried there seven days: and these said to Paul through the Spirit, that he should not set foot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it came to pass that we had accomplished the days, we departed and went on our journey; and they all, with wives and children, brought us on our way, till we were out of the city: and kneeling down on the beach, we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ade each other farewell; and we went on board the ship, but they returned ho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finished the voyage from Tyre, we arrived at Ptolemais; and we saluted the brethren, and abode with them on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 the morrow we departed, and came unto Caesarea: and entering into the house of Philip the evangelist, who was one of the seven, we abode with hi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2026-06-27T02:44:53Z</dcterms:created>
  <dcterms:modified xsi:type="dcterms:W3CDTF">2026-06-27T02:44:53Z</dcterms:modified>
  <dc:title>Bible.com.au: ACTS 21:1-40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