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835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re sat in the window a certain young man named Eutychus, borne down with deep sleep; and as Paul discoursed yet longer, being borne down by his sleep he fell down from the third story, and was taken up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Paul went down, and fell on him, and embracing him said, Make ye no ado; for his life is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he was gone up, and had broken the bread, and eaten, and had talked with them a long while, even till break of day, so he depar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lad alive, and were not a little comfor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going before to the ship, set sail for Assos, there intending to take in Paul: for so had he appointed, intending himself to go by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met us at Assos, we took him in, and came to Mityle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ling from thence, we came the following day over against Chios; and the next day we touched at Samos; and the day after we came to Milet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Paul had determined to sail past Ephesus, that he might not have to spend time in Asia; for he was hastening, if it were possible for him, to be at Jerusalem the day of Pentec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rom Miletus he sent to Ephesus, and called to him the elders of the chur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when they were come to him, he said unto them, Ye yourselves know, from the first day that I set foot in Asia, after what manner I was with you all the t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 uproar was ceased, Paul having sent for the disciples and exhorted them, took leave of them, and departed for to go into Macedon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erving the Lord with all lowliness of mind, and with tears, and with trials which befell me by the plots of the Jew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 that I shrank not from declaring unto you anything that was profitable, and teaching you publicly, and from house to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stifying both to Jews and to Greeks repentance toward God, and faith toward our Lord Jesus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w, behold, I go bound in the spirit unto Jerusalem, not knowing the things that shall befall me the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ave that the Holy Ghost testifieth unto me in every city, saying that bonds and afflictions abid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 hold not my life of any account, as dear unto myself, so that I may accomplish my course, and the ministry which I received from the Lord Jesus, to testify the gospel of the grace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behold, I know that ye all, among whom I went about preaching the kingdom, shall see my face no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I testify unto you this day, that I am pure from the blood of all 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shrank not from declaring unto you the whole counsel of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ake heed unto yourselves, and to all the flock, in the which the Holy Ghost hath made you bishops, to feed the church of God, which he purchased with his own bl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had gone through those parts, and had given them much exhortation, he came into Gree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that after my departing grievous wolves shall enter in among you, not sparing the flo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from among your own selves shall men arise, speaking perverse things, to draw away the disciples after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refore watch ye, remembering that by the space of three years I ceased not to admonish every one night and day with tear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now I commend you to God, and to the word of his grace, which is able to build you up, and to give you the inheritance among all them that are sanctif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 coveted no man’s silver, or gold, or appar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 yourselves know that these hands ministered unto my necessities, and to them that were with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all things I gave you an example, how that so labouring ye ought to help the weak, and to remember the words of the Lord Jesus, how he himself said, It is more blessed to give than to receiv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he had thus spoken, he kneeled down, and prayed with them al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all wept sore, and fell on Paul’s neck, and kissed hi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rrowing most of all for the word which he had spoken, that they should behold his face no more. And they brought him on his way unto the shi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ad spent three months there, and a plot was laid against him by the Jews, as he was about to set sail for Syria, he determined to return through Macedoni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accompanied him as far as Asia Sopater of Beroea, the son of Pyrrhus; and of the Thessalonians, Aristarchus and Secundus; and Gaius of Derbe, and Timothy; and of Asia, Tychicus and Trophim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se had gone before, and were waiting for us at Troa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sailed away from Philippi after the days of unleavened bread, and came unto them to Troas in five days; where we tarried seven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first day of the week, when we were gathered together to break bread, Paul discoursed with them, intending to depart on the morrow; and prolonged his speech until midn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were many lights in the upper chamber, where we were gathered togeth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2026-06-27T13:35:21Z</dcterms:created>
  <dcterms:modified xsi:type="dcterms:W3CDTF">2026-06-27T13:35:21Z</dcterms:modified>
  <dc:title>Bible.com.au: ACTS 20:1-38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