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thians and Medes and Elamites, and the dwellers in Mesopotamia, in Judaea and Cappadocia, in Pontus and As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Phrygia and Pamphylia, in Egypt and the parts of Libya about Cyrene, and sojourners from Rome, both Jews and prosely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retans and Arabians, we do hear them speaking in our tongues the mighty work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re all amazed, and were perplexed, saying one to another, What meaneth th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others mocking said, They are filled with new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tanding up with the eleven, lifted up his voice, and spake forth unto them, saying, Ye men of Judaea, and all ye that dwell at Jerusalem, be this known unto you, and give ear unto m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se are not drunken, as ye suppose; seeing it is but the third hour of the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is is that which hath been spoken by the prophet Jo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in the last days, saith God, I will pour forth of my Spirit upon all flesh: And your sons and your daughters shall prophesy, And your young men shall see visions, And your old men shall dream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and on my servants and on my handmaidens in those days Will I pour forth of my Spirit; and they shall prophes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day of Pentecost was now come, they were all together in one pl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shew wonders in the heaven above, And signs on the earth beneath; Blood, and fire, and vapour of smo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n shall be turned into darkness, And the moon into blood, Before the day of the Lord come, That great and notable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be, that whosoever shall call on the name of the Lord shall be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men of Israel, hear these words: Jesus of Nazareth, a man approved of God unto you by mighty works and wonders and signs, which God did by him in the midst of you, even as ye yourselves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m, being delivered up by the determinate counsel and foreknowledge of God, ye by the hand of lawless men did crucify and sl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m God raised up, having loosed the pangs of death: because it was not possible that he should be holden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th concerning him, I beheld the Lord always before my face; For he is on my right hand, that I should not be mo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my heart was glad, and my tongue rejoiced; Moreover my flesh also shall dwell in hop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ou wilt not leave my soul in Hades, Neither wilt thou give thy Holy One to see corrup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madest known unto me the ways of life; Thou shalt make me full of gladness with thy counten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uddenly there came from heaven a sound as of the rushing of a mighty wind, and it filled all the house where they were sit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rethren, I may say unto you freely of the patriarch David, that he both died and was buried, and his tomb is with us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ing therefore a prophet, and knowing that God had sworn with an oath to him, that of the fruit of his loins he would set one upon his thr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foreseeing this spake of the resurrection of the Christ, that neither was he left in Hades, nor did his flesh see corrup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Jesus did God raise up, whereof we all are witnes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ing therefore by the right hand of God exalted, and having received of the Father the promise of the Holy Ghost, he hath poured forth this, which ye see and h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David ascended not into the heavens: but he saith himself, The Lord said unto my Lord, Sit thou on my right h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ill I make thine enemies the footstool of thy fee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t all the house of Israel therefore know assuredly, that God hath made him both Lord and Christ, this Jesus whom ye crucifi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when they heard this, they were pricked in their heart, and said unto Peter and the rest of the apostles, Brethren, what shall we d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Peter said unto them, Repent ye, and be baptized every one of you in the name of Jesus Christ unto the remission of your sins; and ye shall receive the gift of the Holy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ppeared unto them tongues parting asunder, like as of fire; and it sat upon each one of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o you is the promise, and to your children, and to all that are afar off, even as many as the Lord our God shall call un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ith many other words he testified, and exhorted them, saying, Save yourselves from this crooked gene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hen that received his word were baptized: and there were added unto them in that day about three thousand soul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continued stedfastly in the apostles’ teaching and fellowship, in the breaking of bread and the pray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fear came upon every soul: and many wonders and signs were done by the apostl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ll that believed were together, and had all things comm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sold their possessions and goods, and parted them to all, according as any man had ne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day by day, continuing stedfastly with one accord in the temple, and breaking bread at home, they did take their food with gladness and singleness of hear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raising God, and having favour with all the people. And the Lord added to them day by day those that were being sav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re all filled with the Holy Spirit, and began to speak with other tongues, as the Spirit gave them utter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 were dwelling at Jerusalem Jews, devout men, from every nation under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is sound was heard, the multitude came together, and were confounded, because that every man heard them speaking in his own langu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were all amazed and marveled, saying, Behold, are not all these which speak Galilae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ow hear we, every man in our own language, wherein we were born?]]></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2026-08-10T20:49:27Z</dcterms:created>
  <dcterms:modified xsi:type="dcterms:W3CDTF">2026-08-10T20:49:27Z</dcterms:modified>
  <dc:title>Bible.com.au: ACTS 2:1-47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