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818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Paul in the night by a vision, Be not afraid, but speak, and hold not thy pe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 am with thee, and no man shall set on thee to harm thee: for I have much people in this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dwelt there a year and six months, teaching the word of God among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Gallio was proconsul of Achaia, the Jews with one accord rose up against Paul, and brought him before the judgment-s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ying, This man persuadeth men to worship God contrary to the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Paul was about to open his mouth, Gallio said unto the Jews, If indeed it were a matter of wrong or of wicked villany, O ye Jews, reason would that I should bear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they are questions about words and names and your own law, look to it yourselves; I am not minded to be a judge of these mat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drave them from the judgment-s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all laid hold on Sosthenes, the ruler of the synagogue, and beat him before the judgment-seat. And Gallio cared for none of these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Paul, having tarried after this yet many days, took his leave of the brethren, and sailed thence for Syria, and with him Priscilla and Aquila; having shorn his head in Cenchreae: for he had a v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he departed from Athens, and came to Corin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came to Ephesus, and he left them there: but he himself entered into the synagogue, and reasoned with the J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y asked him to abide a longer time, he consented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aking his leave of them, and saying, I will return again unto you, if God will, he set sail from Eph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had landed at Caesarea, he went up and saluted the church, and went down to Antio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aving spent some time there, he departed, and went through the region of Galatia and Phrygia in order, stablishing all the discip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a certain Jew named Apollos, an Alexandrian by race, a learned man, came to Ephesus; and he was mighty in the scriptu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man had been instructed in the way of the Lord; and being fervent in spirit, he spake and taught carefully the things concerning Jesus, knowing only the baptism of Joh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began to speak boldly in the synagogue. But when Priscilla and Aquila heard him, they took him unto them, and expounded unto him the way of God more careful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he was minded to pass over into Achaia, the brethren encouraged him, and wrote to the disciples to receive him: and when he was come, he helped them much which had believed through gr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he powerfully confuted the Jews, and that publicly, shewing by the scriptures that Jesus was the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found a certain Jew named Aquila, a man of Pontus by race, lately come from Italy, with his wife Priscilla, because Claudius had commanded all the Jews to depart from Rome: and he came unto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cause he was of the same trade, he abode with them, and they wrought; for by their trade they were tentmak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reasoned in the synagogue every sabbath, and persuaded Jews and Greek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en Silas and Timothy came down from Macedonia, Paul was constrained by the word, testifying to the Jews that Jesus was the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opposed themselves, and blasphemed, he shook out his raiment, and said unto them, Your blood be upon your own heads; I am clean: from henceforth I will go unto the Genti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departed thence, and went into the house of a certain man named Titus Justus, one that worshipped God, whose house joined hard to the synagog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Crispus, the ruler of the synagogue, believed in the Lord with all his house; and many of the Corinthians hearing believed, and were baptized.]]></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2026-06-26T09:19:55Z</dcterms:created>
  <dcterms:modified xsi:type="dcterms:W3CDTF">2026-06-26T09:19:55Z</dcterms:modified>
  <dc:title>Bible.com.au: ACTS 18:1-28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