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taken security from Jason and the rest, they let them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rethren immediately sent away Paul and Silas by night unto Beroea: who when they were come thither went into the synagogue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se were more noble than those in Thessalonica, in that they received the word with all readiness of mind, examining the scriptures daily, whether these things were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m therefore believed; also of the Greek women of honourable estate, and of men, not a f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of Thessalonica had knowledge that the word of God was proclaimed of Paul at Beroea also, they came thither likewise, stirring up and troubling the multitud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immediately the brethren sent forth Paul to go as far as to the sea: and Silas and Timothy abode ther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that conducted Paul brought him as far as Athens: and receiving a commandment unto Silas and Timothy that they should come to him with all speed, they depar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ile Paul waited for them at Athens, his spirit was provoked within him, as he beheld the city full of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reasoned in the synagogue with the Jews and the devout persons, and in the marketplace every day with them that me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ertain also of the Epicurean and Stoic philosophers encountered him. And some said, What would this babbler say? other some, He seemeth to be a setter forth of strange gods: because he preached Jesu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y had passed through Amphipolis and Apollonia, they came to Thessalonica, where was a synagogue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ook hold of him, and brought him unto the Areopagus, saying, May we know what this new teaching is, which is spoken by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bringest certain strange things to our ears: we would know therefore what these things m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ll the Athenians and the strangers sojourning there spent their time in nothing else, but either to tell or to hear some new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aul stood in the midst of the Areopagus, and said, Ye men of Athens, in all things I perceive that ye are somewhat superstit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passed along, and observed the objects of your worship, I found also an altar with this inscription, TO AN UNKNOWN GOD. What therefore ye worship in ignorance, this set I forth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od that made the world and all things therein, he, being Lord of heaven and earth, dwelleth not in temples made with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he served by men’s hands, as though he needed anything, seeing he himself giveth to all life, and breath, and a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made of one every nation of men for to dwell on all the face of the earth, having determined their appointed seasons, and the bounds of their habi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should seek God, if haply they might feel after him, and find him, though he is not far from each one of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certain even of your own poets have said, For we are also his offsp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aul, as his custom was, went in unto them, and for three sabbath days reasoned with them from the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ing then the offspring of God, we ought not to think that the Godhead is like unto gold, or silver, or stone, graven by art and device of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imes of ignorance therefore God overlooked; but now he commandeth men that they should all everywhere re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asmuch as he hath appointed a day, in the which he will judge the world in righteousness by the man whom he hath ordained; whereof he hath given assurance unto all men, in that he hath raised him from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when they heard of the resurrection of the dead, some mocked; but others said, We will hear thee concerning this yet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Paul went out from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certain men clave unto him, and believed: among whom also was Dionysius the Areopagite, and a woman named Damaris, and other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ening and alleging, that it behoved the Christ to suffer, and to rise again from the dead; and that this Jesus, whom, said he, I proclaim unto you, is the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me of them were persuaded, and consorted with Paul and Silas; and of the devout Greeks a great multitude, and of the chief women no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being moved with jealousy, took unto them certain vile fellows of the rabble, and gathering a crowd, set the city on an uproar; and assaulting the house of Jason, they sought to bring them forth to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found them not, they dragged Jason and certain brethren before the rulers of the city, crying, These that have turned the world upside down are come hither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m Jason hath received: and these all act contrary to the decrees of Caesar, saying that there is another king, one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roubled the multitude and the rulers of the city, when they heard these thing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2026-06-04T07:52:29Z</dcterms:created>
  <dcterms:modified xsi:type="dcterms:W3CDTF">2026-06-04T07:52:29Z</dcterms:modified>
  <dc:title>Bible.com.au: ACTS 17:1-34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