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346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6: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 vision appeared to Paul in the night; There was a man of Macedonia standing, beseeching him, and saying, Come over into Macedonia, and help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en he had seen the vision, straightway we sought to go forth into Macedonia, concluding that God had called us for to preach the gospel unto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etting sail therefore from Troas, we made a straight course to Samothrace, and the day following to Neapoli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from thence to Philippi, which is a city of Macedonia, the first of the district, a Roman colony: and we were in this city tarrying certain da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n the sabbath day we went forth without the gate by a river side, where we supposed there was a place of prayer; and we sat down, and spake unto the women which were come toge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 certain woman named Lydia, a seller of purple, of the city of Thyatira, one that worshipped God, heard us: whose heart the Lord opened, to give heed unto the things which were spoken by Pau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she was baptized, and her household, she besought us, saying, If ye have judged me to be faithful to the Lord, come into my house, and abide there. And she constrained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came to pass, as we were going to the place of prayer, that a certain maid having a spirit of divination met us, which brought her masters much gain by soothsay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same following after Paul and us cried out, saying, These men are servants of the Most High God, which proclaim unto you the way of salv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is she did for many days. But Paul, being sore troubled, turned and said to the spirit, I charge thee in the name of Jesus Christ to come out of her. And it came out that very hou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came also to Derbe and to Lystra: and behold, a certain disciple was there, named Timothy, the son of a Jewess which believed; but his father was a Gree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when her masters saw that the hope of their gain was gone, they laid hold on Paul and Silas, and dragged them into the marketplace before the rul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they had brought them unto the magistrates, they said, These men, being Jews, do exceedingly trouble our ci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et forth customs which it is not lawful for us to receive, or to observe, being Roma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multitude rose up together against them: and the magistrates rent their garments off them, and commanded to beat them with rod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they had laid many stripes upon them, they cast them into prison, charging the jailor to keep them safel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o, having received such a charge, cast them into the inner prison, and made their feet fast in the stock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about midnight Paul and Silas were praying and singing hymns unto God, and the prisoners were listening to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uddenly there was a great earthquake, so that the foundations of the prison-house were shaken: and immediately all the doors were opened; and every one’s bands were loos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jailor being roused out of sleep, and seeing the prison doors open, drew his sword, and was about to kill himself, supposing that the prisoners had escap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Paul cried with a loud voice, saying, Do thyself no harm: for we are all he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ame was well reported of by the brethren that were at Lystra and Iconiu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called for lights, and sprang in, and, trembling for fear, fell down before Paul and Sila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brought them out, and said, Sirs, what must I do to be sav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y said, Believe on the Lord Jesus, and thou shalt be saved, thou and thy hous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spake the word of the Lord unto him, with all that were in his hous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took them the same hour of the night, and washed their stripes; and was baptized, he and all his, immediatel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brought them up into his house, and set meat before them, and rejoiced greatly, with all his house, having believed in Go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when it was day, the magistrates sent the serjeants, saying, Let those men go.]]></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jailor reported the words to Paul, saying, The magistrates have sent to let you go: now therefore come forth, and go in peac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Paul said unto them, They have beaten us publicly, uncondemned, men that are Romans, and have cast us into prison; and do they now cast us out privily? nay verily; but let them come themselves and bring us ou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serjeants reported these words unto the magistrates: and they feared, when they heard that they were Roma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im would Paul have to go forth with him; and he took and circumcised him because of the Jews that were in those parts: for they all knew that his father was a Gree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y came and besought them; and when they had brought them out, they asked them to go away from the cit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y went out of the prison, and entered into the house of Lydia: and when they had seen the brethren, they comforted them, and depart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s they went on their way through the cities, they delivered them the decrees for to keep, which had been ordained of the apostles and elders that were at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churches were strengthened in the faith, and increased in number dai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went through the region of Phrygia and Galatia, having been forbidden of the Holy Ghost to speak the word in As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y were come over against Mysia, they assayed to go into Bithynia; and the Spirit of Jesus suffered them no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passing by Mysia, they came down to Troas.]]></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2026-06-23T12:39:24Z</dcterms:created>
  <dcterms:modified xsi:type="dcterms:W3CDTF">2026-06-23T12:39:24Z</dcterms:modified>
  <dc:title>Bible.com.au: ACTS 16:1-40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