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442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made no distinction between us and them, cleansing their hearts by fai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why tempt ye God, that ye should put a yoke upon the neck of the disciples, which neither our fathers nor we were able to b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e believe that we shall be saved through the grace of the Lord Jesus, in like manner as th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the multitude kept silence; and they hearkened unto Barnabas and Paul rehearsing what signs and wonders God had wrought among the Gentiles by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they had held their peace, James answered, saying, Brethren, hearken un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ymeon hath rehearsed how first God did visit the Gentiles, to take out of them a people for hi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o this agree the words of the prophets; as it is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ese things I will return, And I will build again the tabernacle of David, which is fallen; And I will build again the ruins thereof, And I will set it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the residue of men may seek after the Lord, And all the Gentiles, upon whom my name is cal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ith the Lord, who maketh these things known from the beginning of th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certain men came down from Judaea and taught the brethren, saying, Except ye be circumcised after the custom of Moses, ye cannot be sa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my judgment is, that we trouble not them which from among the Gentiles turn 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at we write unto them, that they abstain from the pollutions of idols, and from fornication, and from what is strangled, and from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Moses from generations of old hath in every city them that preach him, being read in the synagogues every sabb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it seemed good to the apostles and the elders, with the whole church, to choose men out of their company, and send them to Antioch with Paul and Barnabas; namely, Judas called Barsabbas, and Silas, chief men among the brethr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wrote thus by them, The apostles and the elder brethren unto the brethren which are of the Gentiles in Antioch and Syria and Cilicia, greet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asmuch as we have heard that certain which went out from us have troubled you with words, subverting your souls; to whom we gave no commandm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seemed good unto us, having come to one accord, to choose out men and send them unto you with our beloved Barnabas and Pa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n that have hazarded their lives for the name of our Lord Jesus Chri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 have sent therefore Judas and Silas, who themselves also shall tell you the same things by word of mou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t seemed good to the Holy Ghost, and to us, to lay upon you no greater burden than these necessary th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Paul and Barnabas had no small dissension and questioning with them, the brethren appointed that Paul and Barnabas, and certain other of them, should go up to Jerusalem unto the apostles and elders about this ques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ye abstain from things sacrificed to idols, and from blood, and from things strangled, and from fornication; from which if ye keep yourselves, it shall be well with you. Fare ye w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y, when they were dismissed, came down to Antioch; and having gathered the multitude together, they delivered the epis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y had read it, they rejoiced for the consol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udas and Silas, being themselves also prophets, exhorted the brethren with many words, and confirmed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fter they had spent some time there, they were dismissed in peace from the brethren unto those that had sent them fo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Paul and Barnabas tarried in Antioch, teaching and preaching the word of the Lord, with many others als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fter some days Paul said unto Barnabas, Let us return now and visit the brethren in every city wherein we proclaimed the word of the Lord, and see how they fa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arnabas was minded to take with them John also, who was called Mar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Paul thought not good to take with them him who withdrew from them from Pamphylia, and went not with them to the wo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therefore, being brought on their way by the church, passed through both Phoenicia and Samaria, declaring the conversion of the Gentiles: and they caused great joy unto all the brethr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re arose a sharp contention, so that they parted asunder one from the other, and Barnabas took Mark with him, and sailed away unto Cypr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Paul chose Silas, and went forth, being commended by the brethren to the grace of the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went through Syria and Cilicia, confirming the church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were come to Jerusalem, they were received of the church and the apostles and the elders, and they rehearsed all things that God had done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re rose up certain of the sect of the Pharisees who believed, saying, It is needful to circumcise them, and to charge them to keep the law of Mo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apostles and the elders were gathered together to consider of this mat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re had been much questioning, Peter rose up, and said unto them, Brethren, ye know how that a good while ago God made choice among you, that by my mouth the Gentiles should hear the word of the gospel, and belie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which knoweth the heart, bare them witness, giving them the Holy Ghost, even as he did unto u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2026-06-21T07:47:06Z</dcterms:created>
  <dcterms:modified xsi:type="dcterms:W3CDTF">2026-06-21T07:47:06Z</dcterms:modified>
  <dc:title>Bible.com.au: ACTS 15:1-41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