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no distinction between us and them, cleansing their hearts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why tempt ye God, that ye should put a yoke upon the neck of the disciples, which neither our fathers nor we were able to b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believe that we shall be saved through the grace of the Lord Jesus, in like manner as th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multitude kept silence; and they hearkened unto Barnabas and Paul rehearsing what signs and wonders God had wrought among the Gentiles b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they had held their peace, James answered, saying, Brethren, hearken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ymeon hath rehearsed how first God did visit the Gentiles, to take out of them a people for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this agree the words of the prophet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se things I will return, And I will build again the tabernacle of David, which is fallen; And I will build again the ruins thereof, And I will set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idue of men may seek after the Lord, And all the Gentiles, upon whom my name is ca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ith the Lord, who maketh these things known from the beginning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certain men came down from Judaea and taught the brethren, saying, Except ye be circumcised after the custom of Moses, ye canno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my judgment is, that we trouble not them which from among the Gentiles turn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at we write unto them, that they abstain from the pollutions of idols, and from fornication, and from what is strangled, and from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Moses from generations of old hath in every city them that preach him, being read in the synagogues every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t seemed good to the apostles and the elders, with the whole church, to choose men out of their company, and send them to Antioch with Paul and Barnabas; namely, Judas called Barsabbas, and Silas, chief men among the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rote thus by them, The apostles and the elder brethren unto the brethren which are of the Gentiles in Antioch and Syria and Cilicia, gr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smuch as we have heard that certain which went out from us have troubled you with words, subverting your souls; to whom we gave no command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eemed good unto us, having come to one accord, to choose out men and send them unto you with our beloved Barnabas and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that have hazarded their lives for the name of our Lord Jesu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have sent therefore Judas and Silas, who themselves also shall tell you the same things by word of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t seemed good to the Holy Ghost, and to us, to lay upon you no greater burden than these necessary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Paul and Barnabas had no small dissension and questioning with them, the brethren appointed that Paul and Barnabas, and certain other of them, should go up to Jerusalem unto the apostles and elders about this ques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abstain from things sacrificed to idols, and from blood, and from things strangled, and from fornication; from which if ye keep yourselves, it shall be well with you. Fare ye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y, when they were dismissed, came down to Antioch; and having gathered the multitude together, they delivered the epis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read it, they rejoiced for the con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and Silas, being themselves also prophets, exhorted the brethren with many words, and confirm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y had spent some time there, they were dismissed in peace from the brethren unto those that had sent them fo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aul and Barnabas tarried in Antioch, teaching and preaching the word of the Lord, with many others al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fter some days Paul said unto Barnabas, Let us return now and visit the brethren in every city wherein we proclaimed the word of the Lord, and see how they fa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rnabas was minded to take with them John also, who was called Ma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thought not good to take with them him who withdrew from them from Pamphylia, and went not with them to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herefore, being brought on their way by the church, passed through both Phoenicia and Samaria, declaring the conversion of the Gentiles: and they caused great joy unto all the brethr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re arose a sharp contention, so that they parted asunder one from the other, and Barnabas took Mark with him, and sailed away unto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aul chose Silas, and went forth, being commended by the brethren to the grac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ent through Syria and Cilicia, confirm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were come to Jerusalem, they were received of the church and the apostles and the elders, and they rehearsed all things that God had don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re rose up certain of the sect of the Pharisees who believed, saying, It is needful to circumcise them, and to charge them to keep the law of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postles and the elders were gathered together to consider of this ma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re had been much questioning, Peter rose up, and said unto them, Brethren, ye know how that a good while ago God made choice among you, that by my mouth the Gentiles should hear the word of the gospel, and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ich knoweth the heart, bare them witness, giving them the Holy Ghost, even as he did unto u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2026-08-10T20:52:14Z</dcterms:created>
  <dcterms:modified xsi:type="dcterms:W3CDTF">2026-08-10T20:52:14Z</dcterms:modified>
  <dc:title>Bible.com.au: ACTS 15:1-41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