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heard Paul speaking: who, fastening his eyes upon him, and seeing that he had faith to be made who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id with a loud voice, Stand upright on thy feet. And he leaped up and wal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multitudes saw what Paul had done, they lifted up their voice, saying in the speech of Lycaonia, The gods are come down to us in the likeness of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alled Barnabas, Jupiter; and Paul, Mercury, because he was the chief spea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 of Jupiter whose temple was before the city, brought oxen and garlands unto the gates, and would have done sacrifice with the multitud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apostles, Barnabas and Paul, heard of it, they rent their garments, and sprang forth among the multitude, crying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Sirs, why do ye these things? We also are men of like passions with you, and bring you good tidings, that ye should turn from these vain things unto the living God, who made the heaven and the earth and the sea, and all that in them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n the generations gone by suffered all the nations to walk in their own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he left not himself without witness, in that he did good, and gave you from heaven rains and fruitful seasons, filling your hearts with food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se sayings scarce restrained they the multitudes from doing sacrifice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Iconium, that they entered together into the synagogue of the Jews, and so spake, that a great multitude both of Jews and of Greeks belie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re came Jews thither from Antioch and Iconium: and having persuaded the multitudes, they stoned Paul, and dragged him out of the city, supposing that he wa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s the disciples stood round about him, he rose up, and entered into the city: and on the morrow he went forth with Barnabas to Der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preached the gospel to that city, and had made many disciples, they returned to Lystra, and to Iconium, and to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nfirming the souls of the disciples, exhorting them to continue in the faith, and that through many tribulations we must enter into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appointed for them elders in every church, and had prayed with fasting, they commended them to the Lord, on whom they had belie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passed through Pisidia, and came to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spoken the word in Perga, they went down to Atta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ce they sailed to Antioch, from whence they had been committed to the grace of God for the work which they had ful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were come, and had gathered the church together, they rehearsed all things that God had done with them, and how that he had opened a door of faith unto the Genti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tarried no little time with the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that were disobedient stirred up the souls of the Gentiles, and made them evil affected against the breth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ng time therefore they tarried there speaking boldly in the Lord, which bare witness unto the word of his grace, granting signs and wonders to be done by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multitude of the city was divided; and part held with the Jews, and part with the apost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re was made an onset both of the Gentiles and of the Jews with their rulers, to entreat them shamefully, and to ston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became aware of it, and fled unto the cities of Lycaonia, Lystra and Derbe, and the region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they preached the gosp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Lystra there sat a certain man, impotent in his feet, a cripple from his mother’s womb, who never had walke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2026-06-15T08:18:05Z</dcterms:created>
  <dcterms:modified xsi:type="dcterms:W3CDTF">2026-06-15T08:18:05Z</dcterms:modified>
  <dc:title>Bible.com.au: ACTS 14:1-28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