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who is also called Paul, filled with the Holy Ghost, fastened his eyes 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O full of all guile and all villany, thou son of the devil, thou enemy of all righteousness, wilt thou not cease to pervert the right ways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behold, the hand of the Lord is upon thee, and thou shalt be blind, not seeing the sun for a season. And immediately there fell on him a mist and a darkness; and he went about seeking some to lead him by th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roconsul, when he saw what was done, believed, being astonished at the teaching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Paul and his company set sail from Paphos, and came to Perga in Pamphylia: and John departed from them and returned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passing through from Perga, came to Antioch of Pisidia; and they went into the synagogue on the sabbath day, and sat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e reading of the law and the prophets the rulers of the synagogue sent unto them, saying, Brethren, if ye have any word of exhortation for the people, say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Paul stood up, and beckoning with the hand said, Men of Israel, and ye that fear God, hear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is people Israel chose our fathers, and exalted the people when they sojourned in the land of Egypt, and with a high arm led he them forth out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about the time of forty years suffered he their manners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at Antioch, in the church that was there, prophets and teachers, Barnabas, and Symeon that was called Niger, and Lucius of Cyrene, and Manaen the foster-brother of Herod the tetrarch, and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destroyed seven nations in the land of Canaan, he gave them their land for an inheritance, for about four hundred and fifty y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ese things he gave them judges until Samuel the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they asked for a king: and God gave unto them Saul the son of Kish, a man of the tribe of Benjamin, for the space of forty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removed him, he raised up David to be their king; to whom also he bare witness, and said, I have found David the son of Jesse, a man after my heart, who shall do all my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is man’s seed hath God according to promise brought unto Israel a Saviour,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ohn had first preached before his coming the baptism of repentance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John was fulfilling his course, he said, What suppose ye that I am? I am not he. But behold, there cometh one after me, the shoes of whose feet I am not worthy to unlo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ethren, children of the stock of Abraham, and those among you that fear God, to us is the word of this salvation sent fo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y that dwell in Jerusalem, and their rulers, because they knew him not, nor the voices of the prophets which are read every sabbath, fulfilled them by condemning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gh they found no cause of death in him, yet asked they of Pilate that he should be sl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 they ministered to the Lord, and fasted, the Holy Ghost said, Separate me Barnabas and Saul for the work whereunto I have calle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fulfilled all things that were written of him, they took him down from the tree, and laid him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 seen for many days of them that came up with him from Galilee to Jerusalem, who are now his witnesses unto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bring you good tidings of the promise made unto the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that God hath fulfilled the same unto our children, in that he raised up Jesus; as also it is written in the second psalm, Thou art my Son, this day have I begotten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 concerning that he raised him up from the dead, now no more to return to corruption, he hath spoken on this wise, I will give you the holy and sure blessings of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cause he saith also in another psalm, Thou wilt not give thy Holy One to see corrup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David, after he had in his own generation served the counsel of God, fell on sleep, and was laid unto his fathers, and saw corrup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whom God raised up saw no corrup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 it known unto you therefore, brethren, that through this man is proclaimed unto you remission of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hen they had fasted and prayed and laid their hands on them, they sent them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y him every one that believeth is justified from all things, from which ye could not be justified by the law of Mo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ware therefore, lest that come upon you, which is spoken in the proph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ehold, ye despisers, and wonder, and perish; For I work a work in your days, A work which ye shall in no wise believe, if one declare it un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they went out, they besought that these words might be spoken to them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when the synagogue broke up, many of the Jews and of the devout proselytes followed Paul and Barnabas: who, speaking to them, urged them to continue in the grace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next sabbath almost the whole city was gathered together to hear the word of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when the Jews saw the multitudes, they were filled with jealousy, and contradicted the things which were spoken by Paul, and blasphem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Paul and Barnabas spake out boldly, and said, It was necessary that the word of God should first be spoken to you. Seeing ye thrust it from you, and judge yourselves unworthy of eternal life, lo, we turn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so hath the Lord commanded us, saying, I have set thee for a light of the Gentiles, That thou shouldest be for salvation unto the uttermost part of the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s the Gentiles heard this, they were glad, and glorified the word of God: and as many as were ordained to eternal life bel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being sent forth by the Holy Ghost, went down to Seleucia; and from thence they sailed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word of the Lord was spread abroad throughout all the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s urged on the devout women of honourable estate, and the chief men of the city, and stirred up a persecution against Paul and Barnabas, and cast them out of their bord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y shook off the dust of their feet against them, and came unto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with the Holy Ghos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were at Salamis, they proclaimed the word of God in the synagogues of the Jews: and they had also John as their attend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ad gone through the whole island unto Paphos, they found a certain sorcerer, a false prophet, a Jew, whose name was Bar-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ch was with the proconsul, Sergius Paulus, a man of understanding. The same called unto him Barnabas and Saul, and sought to hear the wor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for so is his name by interpretation) withstood them, seeking to turn aside the proconsul from the faith.]]></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2026-06-16T03:00:34Z</dcterms:created>
  <dcterms:modified xsi:type="dcterms:W3CDTF">2026-06-16T03:00:34Z</dcterms:modified>
  <dc:title>Bible.com.au: ACTS 13:1-52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