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17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voice answered the second time out of heaven, What God hath cleansed, make not thou co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was done thrice: and all were drawn up again into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forthwith three men stood before the house in which we were, having been sent from Caesarea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pirit bade me go with them, making no distinction. And these six brethren also accompanied me; and we entered into the man’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told us how he had seen the angel standing in his house, and saying, Send to Joppa, and fetch Simon, whose surname is Pe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shall speak unto thee words, whereby thou shalt be saved, thou and all thy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I began to speak, the Holy Ghost fell on them, even as on us at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remembered the word of the Lord, how that he said, John indeed baptized with water; but ye shall be baptized with the Holy Gh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n God gave unto them the like gift as he did also unto us, when we believed on the Lord Jesus Christ, who was I, that I could withstan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heard these things, they held their peace, and glorified God, saying, Then to the Gentiles also hath God granted repentance unto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apostles and the brethren that were in Judaea heard that the Gentiles also had received the word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herefore that were scattered abroad upon the tribulation that arose about Stephen travelled as far as Phoenicia, and Cyprus, and Antioch, speaking the word to none save only to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re were some of them, men of Cyprus and Cyrene, who, when they were come to Antioch, spake unto the Greeks also, preaching th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hand of the Lord was with them: and a great number that believed turned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report concerning them came to the ears of the church which was in Jerusalem: and they sent forth Barnabas as far as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was come, and had seen the grace of God, was glad; and he exhorted them all, that with purpose of heart they would cleave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 was a good man, and full of the Holy Ghost and of faith: and much people was added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ent forth to Tarsus to seek for S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had found him, he brought him unto Antioch. And it came to pass, that even for a whole year they were gathered together with the church, and taught much people; and that the disciples were called Christians first in Antio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in these days there came down prophets from Jerusalem unto Antio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stood up one of them named Agabus, and signified by the Spirit that there should be a great famine over all the world: which came to pass in the days of Claudi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Peter was come up to Jerusalem, they that were of the circumcision contended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disciples, every man according to his ability, determined to send relief unto the brethren that dwelt in Juda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also they did, sending it to the elders by the hand of Barnabas and Sa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Thou wentest in to men uncircumcised, and didst eat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eter began, and expounded the matter unto them in order,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in the city of Joppa praying: and in a trance I saw a vision, a certain vessel descending, as it were a great sheet let down from heaven by four corners; and it came even un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pon the which when I had fastened mine eyes, I considered, and saw the fourfooted beasts of the earth and wild beasts and creeping things and fowls of the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also a voice saying unto me, Rise, Peter; kill and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Not so, Lord: for nothing common or unclean hath ever entered into my mouth.]]></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2026-06-19T20:28:45Z</dcterms:created>
  <dcterms:modified xsi:type="dcterms:W3CDTF">2026-06-19T20:28:45Z</dcterms:modified>
  <dc:title>Bible.com.au: ACTS 11:1-30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