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4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on the morrow, as they were on their journey, and drew nigh unto the city, Peter went up upon the housetop to pray, about the sixth h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came hungry, and desired to eat: but while they made ready, he fell into a t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beholdeth the heaven opened, and a certain vessel descending, as it were a great sheet, let down by four corners up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in were all manner of fourfooted beasts and creeping things of the earth and fowls of the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voice to him, Rise, Peter; kill an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Not so, Lord; for I have never eaten anything that is common and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voice came unto him again the second time, What God hath cleansed, make not thou co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was done thrice: and straightway the vessel was received up into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ile Peter was much perplexed in himself what the vision which he had seen might mean, behold, the men that were sent by Cornelius, having made inquiry for Simon’s house, stood before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led and asked whether Simon, which was surnamed Peter, were lodging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certain man in Caesarea, Cornelius by name, a centurion of the band called the Italian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ile Peter thought on the vision, the Spirit said unto him, Behold, three men seek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rise, and get thee down, and go with them, nothing doubting: for I have sen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Peter went down to the men, and said, Behold, I am he whom ye seek: what is the cause wherefore ye are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aid, Cornelius a centurion, a righteous man and one that feareth God, and well reported of by all the nation of the Jews, was warned of God by a holy angel to send for thee into his house, and to hear words from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called them in and lodged them. And on the morrow he arose and went forth with them, and certain of the brethren from Joppa accompani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n the morrow they entered into Caesarea. And Cornelius was waiting for them, having called together his kinsmen and his near frie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it came to pass that Peter entered, Cornelius met him, and fell down at his feet, and worshipp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raised him up, saying, Stand up; I myself also am a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he talked with him, he went in, and findeth many com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Ye yourselves know how that it is an unlawful thing for a man that is a Jew to join himself or come unto one of another nation; and yet unto me hath God shewed that I should not call any man common or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evout man, and one that feared God with all his house, who gave much alms to the people, and prayed to God al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also I came without gainsaying, when I was sent for. I ask therefore with what intent ye sent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ornelius said, Four days ago, until this hour, I was keeping the ninth hour of prayer in my house; and behold, a man stood before me in bright appar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th, Cornelius, thy prayer is heard, and thine alms are had in remembrance in the sight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herefore to Joppa, and call unto thee Simon, who is surnamed Peter; he lodgeth in the house of Simon a tanner, by the sea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thwith therefore I sent to thee; and thou hast well done that thou art come. Now therefore we are all here present in the sight of God, to hear all things that have been commanded thee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eter opened his mouth, and said, Of a truth I perceive that God is no respecter of per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he that feareth him, and worketh righteousness, is acceptable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word which he sent unto the children of Israel, preaching good tidings of peace by Jesus Christ (he is Lord of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saying ye yourselves know, which was published throughout all Judaea, beginning from Galilee, after the baptism which John p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n Jesus of Nazareth, how that God anointed him with the Holy Ghost and with power: who went about doing good, and healing all that were oppressed of the devil; for God was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w in a vision openly, as it were about the ninth hour of the day, an angel of God coming in unto him, and saying to him, Corneli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e are witnesses of all things which he did both in the country of the Jews, and in Jerusalem; whom also they slew, hanging him on a t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m God raised up the third day, and gave him to be made manife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to all the people, but unto witnesses that were chosen before of God, even to us, who did eat and drink with him after he rose from the dea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harged us to preach unto the people, and to testify that this is he which is ordained of God to be the Judge of quick and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o him bear all the prophets witness, that through his name every one that believeth on him shall receive remission of si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yet spake these words, the Holy Ghost fell on all them which heard the 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rcumcision which believed were amazed, as many as came with Peter, because that on the Gentiles also was poured out the gift of the Holy Gho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 with tongues, and magnify God. Then answered Pet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 man forbid the water, that these should not be baptized, which have received the Holy Ghost as well as w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commanded them to be baptized in the name of Jesus Christ. Then prayed they him to tarry certai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fastening his eyes upon him, and being affrighted, said, What is it, Lord? And he said unto him, Thy prayers and thine alms are gone up for a memorial before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end men to Joppa, and fetch one Simon, who is surnamed Pe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dgeth with one Simon a tanner, whose house is by the sea s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angel that spake unto him was departed, he called two of his household-servants, and a devout soldier of them that waited on him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ving rehearsed all things unto them, he sent them to Jopp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2026-06-21T02:12:37Z</dcterms:created>
  <dcterms:modified xsi:type="dcterms:W3CDTF">2026-06-21T02:12:37Z</dcterms:modified>
  <dc:title>Bible.com.au: ACTS 10:1-48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