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said these things, as they were looking, he was taken up; and a cloud received him out of their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ile they were looking stedfastly into heaven as he went, behold, two men stood by them in white appar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said, Ye men of Galilee, why stand ye looking into heaven? this Jesus, which was received up from you into heaven, shall so come in like manner as ye beheld him going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returned they unto Jerusalem from the mount called Olivet, which is nigh unto Jerusalem, a sabbath day’s journey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come in, they went up into the upper chamber, where they were abiding; both Peter and John and James and Andrew, Philip and Thomas, Bartholomew and Matthew, James the son of Alphaeus, and Simon the Zealot, and Judas the son of J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ll with one accord continued stedfastly in prayer, with the women, and Mary the mother of Jesus, and with his breth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ese days Peter stood up in the midst of the brethren, and said (and there was a multitude of persons gathered together, about a hundred and twen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rethren, it was needful that the scripture should be fulfilled, which the Holy Ghost spake before by the mouth of David concerning Judas, who was guide to them that took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as numbered among us, and received his portion in this minis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is man obtained a field with the reward of his iniquity; and falling headlong, he burst asunder in the midst, and all his bowels gush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rmer treatise I made, O Theophilus, concerning all that Jesus began both to do and to te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became known to all the dwellers at Jerusalem; insomuch that in their language that field was called Akeldama, that is, The field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written in the book of Psalms, Let his habitation be made desolate, And let no man dwell therein: and, His office let another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men therefore which have companied with us all the time that the Lord Jesus went in and went out amo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the baptism of John, unto the day that he was received up from us, of these must one become a witness with us of his resurre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put forward two, Joseph called Barsabbas, who was surnamed Justus, and Matth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rayed, and said, Thou, Lord, which knowest the hearts of all men, shew of these two the one whom thou hast chos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ake the place in this ministry and apostleship, from which Judas fell away, that he might go to his own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gave lots for them; and the lot fell upon Matthias; and he was numbered with the eleven apost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in which he was received up, after that he had given commandment through the Holy Ghost unto the apostles whom he had chos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whom he also shewed himself alive after his passion by many proofs, appearing unto them by the space of forty days, and speaking the things concerning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ing assembled together with them, he charged them not to depart from Jerusalem, but to wait for the promise of the Father, which, said he, ye heard from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indeed baptized with water; but ye shall be baptized with the Holy Ghost not many days h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herefore, when they were come together, asked him, saying, Lord, dost thou at this time restore the kingdom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It is not for you to know times or seasons, which the Father hath set within his own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receive power, when the Holy Ghost is come upon you: and ye shall be my witnesses both in Jerusalem, and in all Judaea and Samaria, and unto the uttermost part of the eart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ACTS 1:1-26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