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345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JOHN 1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ote somewhat unto the church: but Diotrephes, who loveth to have the preeminence among them, receiveth us n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if I come, I will bring to remembrance his works which he doeth, prating against us with wicked words: and not content therewith, neither doth he himself receive the brethren, and them that would he forbiddeth, and casteth them out of the churc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mitate not that which is evil, but that which is good. He that doeth good is of God: he that doeth evil hath not seen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metrius hath the witness of all men, and of the truth itself: yea, we also bear witness; and thou knowest that our witness is tru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d many things to write unto thee, but I am unwilling to write them to thee with ink and pen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ope shortly to see thee, and we shall speak face to face. Peace be unto thee. The friends salute thee. Salute the friends by na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lder unto Gaius the beloved, whom I love in tru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 pray that in all things thou mayest prosper and be in health, even as thy soul prospere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rejoiced greatly, when brethren came and bare witness unto thy truth, even as thou walkest in tr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er joy have I none than this, to hear of my children walking in the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thou doest a faithful work in whatsoever thou doest toward them that are brethren and strangers withal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are witness to thy love before the church: whom thou wilt do well to set forward on their journey worthily of Go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at for the sake of the Name they went forth, taking nothing of the Gentil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therefore ought to welcome such, that we may be fellow-workers with the tru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2026-07-01T15:04:51Z</dcterms:created>
  <dcterms:modified xsi:type="dcterms:W3CDTF">2026-07-01T15:04:51Z</dcterms:modified>
  <dc:title>Bible.com.au: 3 JOHN 1:1-14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