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presProps" Target="presProps.xml"/>
  <Relationship Id="rId20" Type="http://schemas.openxmlformats.org/officeDocument/2006/relationships/viewProps" Target="viewProps.xml"/>
  <Relationship Id="rId2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31045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JOHN 1:1-1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rote somewhat unto the church: but Diotrephes, who loveth to have the preeminence among them, receiveth us not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, if I come, I will bring to remembrance his works which he doeth, prating against us with wicked words: and not content therewith, neither doth he himself receive the brethren, and them that would he forbiddeth, and casteth them out of the church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loved, imitate not that which is evil, but that which is good. He that doeth good is of God: he that doeth evil hath not seen Go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emetrius hath the witness of all men, and of the truth itself: yea, we also bear witness; and thou knowest that our witness is tru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d many things to write unto thee, but I am unwilling to write them to thee with ink and pen: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 hope shortly to see thee, and we shall speak face to face. Peace be unto thee. The friends salute thee. Salute the friends by name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elder unto Gaius the beloved, whom I love in truth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loved, I pray that in all things thou mayest prosper and be in health, even as thy soul prospereth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 rejoiced greatly, when brethren came and bare witness unto thy truth, even as thou walkest in truth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reater joy have I none than this, to hear of my children walking in the truth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loved, thou doest a faithful work in whatsoever thou doest toward them that are brethren and strangers withal;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bare witness to thy love before the church: whom thou wilt do well to set forward on their journey worthily of God: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that for the sake of the Name they went forth, taking nothing of the Gentile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 therefore ought to welcome such, that we may be fellow-workers with the truth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9">
  <a:themeElements>
    <a:clrScheme name="Theme1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2026-09-01T20:22:59Z</dcterms:created>
  <dcterms:modified xsi:type="dcterms:W3CDTF">2026-09-01T20:22:59Z</dcterms:modified>
  <dc:title>Bible.com.au: 3 JOHN 1:1-14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