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1047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TIMOTHY 4:1-2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shortly unto m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Demas forsook me, having loved this present world, and went to Thessalonica; Crescens to Galatia, Titus to Dalmatia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ly Luke is with me. Take Mark, and bring him with thee: for he is useful to me for minister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ychicus I sent to Ephesu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cloke that I left at Troas with Carpus, bring when thou comest, and the books, especially the parchmen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exander the coppersmith did me much evil: the Lord will render to him according to his works: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f whom be thou ware also; for he greatly withstood our word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my first defence no one took my part, but all forsook me: may it not be laid to their account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Lord stood by me, and strengthened me; that through me the message might be fully proclaimed, and that all the Gentiles might hear: and I was delivered out of the mouth of the lion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will deliver me from every evil work, and will save me unto his heavenly kingdom: to whom be the glory for ever and ever. Amen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thee in the sight of God, and of Christ Jesus, who shall judge the quick and the dead, and by his appearing and his kingdom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lute Prisca and Aquila, and the house of Onesiphoru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rastus abode at Corinth: but Trophimus I left at Miletus sick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thy diligence to come before winter. Eubulus saluteth thee, and Pudens, and Linus, and Claudia, and all the brethren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be with thy spirit. Grace be with you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each the word; be instant in season, out of season; reprove, rebuke, exhort, with all longsuffering and teach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time will come when they will not endure the sound doctrine; but, having itching ears, will heap to themselves teachers after their own lusts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ill turn away their ears from the truth, and turn aside unto fable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be thou sober in all things, suffer hardship, do the work of an evangelist, fulfill thy ministr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am already being offered, and the time of my departure is co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fought the good fight, I have finished the course, I have kept the faith: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nceforth there is laid up for me the crown of righteousness, which the Lord, the righteous judge, shall give to me at that day: and not only to me, but also to all them that have loved his appearing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4">
  <a:themeElements>
    <a:clrScheme name="Theme7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2026-06-22T00:33:55Z</dcterms:created>
  <dcterms:modified xsi:type="dcterms:W3CDTF">2026-06-22T00:33:55Z</dcterms:modified>
  <dc:title>Bible.com.au: 2 TIMOTHY 4:1-22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