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TIMOTHY 3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shall proceed no further: for their folly shall be evident unto all men, as theirs also came to b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 didst follow my teaching, conduct, purpose, faith, longsuffering, love, patience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rsecutions, sufferings; what things befell me at Antioch, at Iconium, at Lystra; what persecutions I endured: and out of them all the Lord delivered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and all that would live godly in Christ Jesus shall suffer persecutio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vil men and impostors shall wax worse and worse, deceiving and being deceiv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bide thou in the things which thou hast learned and hast been assured of, knowing of whom thou hast learned them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at from a babe thou hast known the sacred writings which are able to make thee wise unto salvation through faith which is in Christ Jesu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scripture inspired of God is also profitable for teaching, for reproof, for correction, for instruction which is in righteousness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man of God may be complete, furnished completely unto every good work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know this, that in the last days grievous times shall co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en shall be lovers of self, lovers of money, boastful, haughty, railers, disobedient to parents, unthankful, unholy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out natural affection, implacable, slanderers, without self-control, fierce, no lovers of good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aitors, headstrong, puffed up, lovers of pleasure rather than lovers of God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lding a form of godliness, but having denied the power thereof: from these also turn awa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f these are they that creep into houses, and take captive silly women laden with sins, led away by divers lusts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 learning, and never able to come to the knowledge of the tru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ike as Jannes and Jambres withstood Moses, so do these also withstand the truth; men corrupted in mind, reprobate concerning the fai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2026-08-10T21:07:45Z</dcterms:created>
  <dcterms:modified xsi:type="dcterms:W3CDTF">2026-08-10T21:07:45Z</dcterms:modified>
  <dc:title>Bible.com.au: 2 TIMOTHY 3:1-17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