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hall proceed no further: for their folly shall be evident unto all men, as theirs also came to b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didst follow my teaching, conduct, purpose, faith, longsuffering, love, patienc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ecutions, sufferings; what things befell me at Antioch, at Iconium, at Lystra; what persecutions I endured: and out of them all the Lord delivere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all that would live godly in Christ Jesus shall suffer persecu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il men and impostors shall wax worse and worse, deceiving and being decei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ide thou in the things which thou hast learned and hast been assured of, knowing of whom thou hast learned them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from a babe thou hast known the sacred writings which are able to make thee wise unto salvation through faith which is in Christ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scripture inspired of God is also profitable for teaching, for reproof, for correction, for instruction which is in righteousnes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man of God may be complete, furnished completely unto every good wor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know this, that in the last days grievous times shall co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en shall be lovers of self, lovers of money, boastful, haughty, railers, disobedient to parents, unthankful, unhol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natural affection, implacable, slanderers, without self-control, fierce, no lovers of goo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tors, headstrong, puffed up, lovers of pleasure rather than lovers of Go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a form of godliness, but having denied the power thereof: from these also turn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these are they that creep into houses, and take captive silly women laden with sins, led away by divers lust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learning, and never able to come to the knowledge of the tr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 as Jannes and Jambres withstood Moses, so do these also withstand the truth; men corrupted in mind, reprobate concerning the fai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2026-06-15T08:18:25Z</dcterms:created>
  <dcterms:modified xsi:type="dcterms:W3CDTF">2026-06-15T08:18:25Z</dcterms:modified>
  <dc:title>Bible.com.au: 2 TIMOTHY 3:1-17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