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my child, be strengthened in the grace that is in Christ Je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s which thou hast heard from me among many witnesses, the same commit thou to faithful men, who shall be able to teach others al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hardship with me, as a good soldier of Christ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oldier on service entangleth himself in the affairs of this life; that he may please him who enrolled him as a soldi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lso a man contend in the games, he is not crowned, except he have contended law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sbandman that laboureth must be the first to partake of the fr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I say; for the Lord shall give thee understanding in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Jesus Christ, risen from the dead, of the seed of David, according to my gosp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I suffer hardship unto bonds, as a malefactor; but the word of God is not b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ndure all things for the elect’s sake, that they also may obtain the salvation which is in Christ Jesus with eternal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: For if we died with him, we shall also liv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endure, we shall also reign with him: if we shall deny him, he also will deny u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re faithless, he abideth faithful; for he cannot deny himsel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put them in remembrance, charging them in the sight of the Lord, that they strive not about words, to no profit, to the subverting of them that h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diligence to present thyself approved unto God, a workman that needeth not to be ashamed, handling aright the word of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un profane babblings: for they will proceed further in ungodlines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word will eat as doth a gangrene: of whom is Hymenaeus and Philetu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who concerning the truth have erred, saying that the resurrection is past already, and overthrow the faith of s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the firm foundation of God standeth, having this seal, The Lord knoweth them that are his: and, Let every one that nameth the name of the Lord depart from unrighteous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a great house there are not only vessels of gold and of silver, but also of wood and of earth; and some unto honour, and some unto dishono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therefore purge himself from these, he shall be a vessel unto honour, sanctified, meet for the master’s use, prepared unto every good wor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lee youthful lusts, and follow after righteousness, faith, love, peace, with them that call on the Lord out of a pur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lish and ignorant questionings refuse, knowing that they gender strif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’s servant must not strive, but be gentle towards all, apt to teach, forbearing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eekness correcting them that oppose themselves; if peradventure God may give them repentance unto the knowledge of the tru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ay recover themselves out of the snare of the devil, having been taken captive by the Lord’s servant unto the will of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2026-10-12T05:45:21Z</dcterms:created>
  <dcterms:modified xsi:type="dcterms:W3CDTF">2026-10-12T05:45:21Z</dcterms:modified>
  <dc:title>Bible.com.au: 2 TIMOTHY 2:1-26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