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667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OTHY 2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in I suffer hardship unto bonds, as a malefactor; but the word of God is not bou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endure all things for the elect’s sake, that they also may obtain the salvation which is in Christ Jesus with eternal glor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thful is the saying: For if we died with him, we shall also live with him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endure, we shall also reign with him: if we shall deny him, he also will deny u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are faithless, he abideth faithful; for he cannot deny himsel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these things put them in remembrance, charging them in the sight of the Lord, that they strive not about words, to no profit, to the subverting of them that h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diligence to present thyself approved unto God, a workman that needeth not to be ashamed, handling aright the word of tru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hun profane babblings: for they will proceed further in ungodlines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word will eat as doth a gangrene: of whom is Hymenaeus and Philetus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who concerning the truth have erred, saying that the resurrection is past already, and overthrow the faith of so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erefore, my child, be strengthened in the grace that is in Christ Jesu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the firm foundation of God standeth, having this seal, The Lord knoweth them that are his: and, Let every one that nameth the name of the Lord depart from unrighteous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n a great house there are not only vessels of gold and of silver, but also of wood and of earth; and some unto honour, and some unto dishonou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therefore purge himself from these, he shall be a vessel unto honour, sanctified, meet for the master’s use, prepared unto every good wor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lee youthful lusts, and follow after righteousness, faith, love, peace, with them that call on the Lord out of a pure hear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olish and ignorant questionings refuse, knowing that they gender strif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’s servant must not strive, but be gentle towards all, apt to teach, forbearing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eekness correcting them that oppose themselves; if peradventure God may give them repentance unto the knowledge of the truth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may recover themselves out of the snare of the devil, having been taken captive by the Lord’s servant unto the will of Go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hings which thou hast heard from me among many witnesses, the same commit thou to faithful men, who shall be able to teach others also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ffer hardship with me, as a good soldier of Christ Jes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soldier on service entangleth himself in the affairs of this life; that he may please him who enrolled him as a soldi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lso a man contend in the games, he is not crowned, except he have contended lawful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usbandman that laboureth must be the first to partake of the frui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what I say; for the Lord shall give thee understanding in all th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Jesus Christ, risen from the dead, of the seed of David, according to my gospel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2026-06-20T10:14:41Z</dcterms:created>
  <dcterms:modified xsi:type="dcterms:W3CDTF">2026-06-20T10:14:41Z</dcterms:modified>
  <dc:title>Bible.com.au: 2 TIMOTHY 2:1-26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