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779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ved us, and called us with a holy calling, not according to our works, but according to his own purpose and grace, which was given us in Christ Jesus before times eternal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ath now been manifested by the appearing of our Saviour Christ Jesus, who abolished death, and brought life and incorruption to light through the gospel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unto I was appointed a preacher, and an apostle, and a teac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hich cause I suffer also these things: yet I am not ashamed; for I know him whom I have believed, and I am persuaded that he is able to guard that which I have committed unto him against that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the pattern of sound words which thou hast heard from me, in faith and love which is in Christ Jes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good thing which was committed unto thee guard through the Holy Ghost which dwelleth in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ou knowest, that all that are in Asia turned away from me; of whom are Phygelus and Hermoge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rant mercy unto the house of Onesiphorus: for he oft refreshed me, and was not ashamed of my chain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when he was in Rome, he sought me diligently, and found m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Lord grant unto him to find mercy of the Lord in that day); and in how many things he ministered at Ephesus, thou knowest very we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Christ Jesus by the will of God, according to the promise of the life which is in Christ Jesu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mothy, my beloved child: Grace, mercy, peace, from God the Father and Christ Jesus our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God, whom I serve from my forefathers in a pure conscience, how unceasing is my remembrance of thee in my supplications, night and day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ing to see thee, remembering thy tears, that I may be filled with joy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been reminded of the unfeigned faith that is in thee; which dwelt first in thy grandmother Lois, and thy mother Eunice; and, I am persuaded, in thee also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hich cause I put thee in remembrance that thou stir up the gift of God, which is in thee through the laying on of my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gave us not a spirit of fearfulness; but of power and love and discipli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shamed therefore of the testimony of our Lord, nor of me his prisoner: but suffer hardship with the gospel according to the power of Go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2026-06-27T12:01:02Z</dcterms:created>
  <dcterms:modified xsi:type="dcterms:W3CDTF">2026-06-27T12:01:02Z</dcterms:modified>
  <dc:title>Bible.com.au: 2 TIMOTHY 1:1-18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