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t because we have not the right, but to make ourselves an ensample unto you, that ye should imitat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n when we were with you, this we commanded you, If any will not work, neither let him 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hear of some that walk among you disorderly, that work not at all, but are busy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m that are such we command and exhort in the Lord Jesus Christ, that with quietness they work, and eat their own br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brethren, be not weary in well-do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ny man obeyeth not our word by this epistle, note that man, that ye have no company with him, to the end that he may be asham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yet count him not as an enemy, but admonish him as a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 Lord of peace himself give you peace at all times in all ways. The Lord be with you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alutation of me Paul with mine own hand, which is the token in every epistle: so I wr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nally, brethren, pray for us, that the word of the Lord may run and be glorified, even as also it is with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at we may be delivered from unreasonable and evil men; for all have not fa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Lord is faithful, who shall stablish you, and guard you from the evil 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e have confidence in the Lord touching you, that ye both do and will do the things which we comm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direct your hearts into the love of God, and into the patience of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e command you, brethren, in the name of our Lord Jesus Christ, that ye withdraw yourselves from every brother that walketh disorderly, and not after the tradition which they received of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selves know how ye ought to imitate us: for we behaved not ourselves disorderly among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did we eat bread for nought at any man’s hand, but in labour and travail, working night and day, that we might not burden any of you:]]></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2026-08-10T20:52:02Z</dcterms:created>
  <dcterms:modified xsi:type="dcterms:W3CDTF">2026-08-10T20:52:02Z</dcterms:modified>
  <dc:title>Bible.com.au: 2 THESSALONIANS 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