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5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ecause we have not the right, but to make ourselves an ensample unto you, that ye should imitat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this we commanded you, If any will not work, neither let him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hear of some that walk among you disorderly, that work not at all, but are busy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m that are such we command and exhort in the Lord Jesus Christ, that with quietness they work, and eat their own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brethren, be not weary in well-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ny man obeyeth not our word by this epistle, note that man, that ye have no company with him, to the end that he may be asha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t count him not as an enemy, but admonish him as a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Lord of peace himself give you peace at all times in all ways. The Lord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lutation of me Paul with mine own hand, which is the token in every epistle: so I wr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brethren, pray for us, that the word of the Lord may run and be glorified, even as also it is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we may be delivered from unreasonable and evil men; for all have not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who shall stablish you, and guard you from the evil 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have confidence in the Lord touching you, that ye both do and will do the things which we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irect your hearts into the love of God, and into the patience of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e command you, brethren, in the name of our Lord Jesus Christ, that ye withdraw yourselves from every brother that walketh disorderly, and not after the tradition which they received of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selves know how ye ought to imitate us: for we behaved not ourselves disorderly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did we eat bread for nought at any man’s hand, but in labour and travail, working night and day, that we might not burden any of yo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2026-06-24T00:01:39Z</dcterms:created>
  <dcterms:modified xsi:type="dcterms:W3CDTF">2026-06-24T00:01:39Z</dcterms:modified>
  <dc:title>Bible.com.au: 2 THESSALONIANS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