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he, whose coming is according to the working of Satan with all power and signs and lying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all deceit of unrighteousness for them that are perishing; because they received not the love of the truth, that they might b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is cause God sendeth them a working of error, that they should believe a l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ey all might be judged who believed not the truth, but had pleasure in unrighteous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are bound to give thanks to God alway for you, brethren beloved of the Lord, for that God chose you from the beginning unto salvation in sanctification of the Spirit and belief of the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unto he called you through our gospel, to the obtaining of the glory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n, brethren, stand fast, and hold the traditions which ye were taught, whether by word, or by epistle of ou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our Lord Jesus Christ himself, and God our Father which loved us and gave us eternal comfort and good hope through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fort your hearts and stablish them in every good work and 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e beseech you, brethren, touching the coming of our Lord Jesus Christ, and our gathering together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the end that ye be not quickly shaken from your mind, nor yet be troubled, either by spirit, or by word, or by epistle as from us, as that the day of the Lord is now pres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 man beguile you in any wise: for it will not be, except the falling away come first, and the man of sin be revealed, the son of perd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hat opposeth and exalteth himself against all that is called God or that is worshipped; so that he sitteth in the temple of God, setting himself forth as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ye not, that, when I was yet with you, I told you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ye know that which restraineth, to the end that he may be revealed in his own sea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mystery of lawlessness doth already work: only there is one that restraineth now, until he be taken out of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shall be revealed the lawless one, whom the Lord Jesus shall slay with the breath of his mouth, and bring to nought by the manifestation of his coming;]]></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2026-05-30T08:18:37Z</dcterms:created>
  <dcterms:modified xsi:type="dcterms:W3CDTF">2026-05-30T08:18:37Z</dcterms:modified>
  <dc:title>Bible.com.au: 2 THESSALONIANS 2:1-17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